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1" r:id="rId2"/>
    <p:sldId id="265" r:id="rId3"/>
    <p:sldId id="326" r:id="rId4"/>
    <p:sldId id="291" r:id="rId5"/>
    <p:sldId id="320" r:id="rId6"/>
    <p:sldId id="328" r:id="rId7"/>
    <p:sldId id="309" r:id="rId8"/>
    <p:sldId id="299" r:id="rId9"/>
    <p:sldId id="321" r:id="rId10"/>
    <p:sldId id="313" r:id="rId11"/>
    <p:sldId id="266" r:id="rId12"/>
    <p:sldId id="300" r:id="rId13"/>
    <p:sldId id="292" r:id="rId14"/>
    <p:sldId id="310" r:id="rId15"/>
    <p:sldId id="303" r:id="rId16"/>
    <p:sldId id="272" r:id="rId17"/>
    <p:sldId id="259" r:id="rId18"/>
    <p:sldId id="264" r:id="rId19"/>
    <p:sldId id="301" r:id="rId20"/>
    <p:sldId id="314" r:id="rId21"/>
    <p:sldId id="329" r:id="rId22"/>
    <p:sldId id="290" r:id="rId23"/>
    <p:sldId id="307" r:id="rId24"/>
    <p:sldId id="270" r:id="rId25"/>
    <p:sldId id="285" r:id="rId26"/>
    <p:sldId id="277" r:id="rId27"/>
    <p:sldId id="281" r:id="rId28"/>
    <p:sldId id="257" r:id="rId29"/>
    <p:sldId id="260" r:id="rId30"/>
    <p:sldId id="267" r:id="rId31"/>
    <p:sldId id="288" r:id="rId32"/>
    <p:sldId id="315" r:id="rId33"/>
    <p:sldId id="283" r:id="rId34"/>
    <p:sldId id="306" r:id="rId35"/>
    <p:sldId id="273" r:id="rId36"/>
    <p:sldId id="282" r:id="rId37"/>
    <p:sldId id="322" r:id="rId38"/>
    <p:sldId id="279" r:id="rId39"/>
    <p:sldId id="323" r:id="rId40"/>
    <p:sldId id="316" r:id="rId41"/>
    <p:sldId id="304" r:id="rId42"/>
    <p:sldId id="263" r:id="rId43"/>
    <p:sldId id="324" r:id="rId44"/>
    <p:sldId id="317" r:id="rId45"/>
    <p:sldId id="286" r:id="rId46"/>
    <p:sldId id="262" r:id="rId47"/>
    <p:sldId id="280" r:id="rId48"/>
    <p:sldId id="318" r:id="rId49"/>
    <p:sldId id="271" r:id="rId50"/>
    <p:sldId id="258" r:id="rId51"/>
    <p:sldId id="311" r:id="rId52"/>
    <p:sldId id="28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57" autoAdjust="0"/>
    <p:restoredTop sz="96093" autoAdjust="0"/>
  </p:normalViewPr>
  <p:slideViewPr>
    <p:cSldViewPr>
      <p:cViewPr>
        <p:scale>
          <a:sx n="100" d="100"/>
          <a:sy n="100" d="100"/>
        </p:scale>
        <p:origin x="-72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2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B5871-178E-4620-AA21-3B7E86A5EAAE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7F0D9-0AB3-4198-825E-70FEDD95C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792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Rhonda Radford Adams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Adams_Rhon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95400"/>
            <a:ext cx="2438400" cy="45447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Anna Eastman</a:t>
            </a:r>
          </a:p>
        </p:txBody>
      </p:sp>
      <p:pic>
        <p:nvPicPr>
          <p:cNvPr id="2" name="Picture 1" descr="Eastman-2013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43000"/>
            <a:ext cx="3660213" cy="548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smtClean="0"/>
              <a:t>Gayle Fallon</a:t>
            </a:r>
            <a:endParaRPr lang="en-US" sz="4400" dirty="0">
              <a:latin typeface="+mj-lt"/>
            </a:endParaRPr>
          </a:p>
        </p:txBody>
      </p:sp>
      <p:pic>
        <p:nvPicPr>
          <p:cNvPr id="1026" name="Picture 2" descr="Z:\FRIENDS\Events\Table Talk\Table Talk 2015\Conversationalists\headshots\Fallon_Gayl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17435"/>
            <a:ext cx="3505200" cy="56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404648"/>
            <a:ext cx="9144000" cy="914717"/>
          </a:xfrm>
        </p:spPr>
        <p:txBody>
          <a:bodyPr/>
          <a:lstStyle/>
          <a:p>
            <a:pPr algn="ctr">
              <a:buNone/>
            </a:pPr>
            <a:r>
              <a:rPr lang="en-US" sz="4400" dirty="0"/>
              <a:t>Andrea </a:t>
            </a:r>
            <a:r>
              <a:rPr lang="en-US" sz="4400" dirty="0" smtClean="0"/>
              <a:t>Gardner 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2" name="Picture 1" descr="Gardner_Andre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95400"/>
            <a:ext cx="3962400" cy="4953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6723"/>
            <a:ext cx="9144000" cy="83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>
                <a:latin typeface="+mj-lt"/>
              </a:rPr>
              <a:t>Maria </a:t>
            </a:r>
            <a:r>
              <a:rPr lang="en-US" sz="4400" dirty="0" err="1" smtClean="0">
                <a:latin typeface="+mj-lt"/>
              </a:rPr>
              <a:t>Gaztambide</a:t>
            </a:r>
            <a:r>
              <a:rPr lang="en-US" sz="4400" dirty="0" smtClean="0">
                <a:latin typeface="+mj-lt"/>
              </a:rPr>
              <a:t>, PhD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Maria5Carrithers_cr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0"/>
            <a:ext cx="4114800" cy="53042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83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Christina Canales </a:t>
            </a:r>
            <a:r>
              <a:rPr lang="en-US" sz="4400" dirty="0" err="1"/>
              <a:t>Gorczynski</a:t>
            </a:r>
            <a:endParaRPr lang="en-US" sz="4400" dirty="0">
              <a:latin typeface="+mj-lt"/>
            </a:endParaRPr>
          </a:p>
        </p:txBody>
      </p:sp>
      <p:pic>
        <p:nvPicPr>
          <p:cNvPr id="4099" name="Picture 3" descr="Z:\FRIENDS\Events\Table Talk\Table Talk 2015\Conversationalists\headshots\gorczynski_ch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962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10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400" dirty="0" err="1"/>
              <a:t>Licia</a:t>
            </a:r>
            <a:r>
              <a:rPr lang="en-US" sz="4400" dirty="0"/>
              <a:t> </a:t>
            </a:r>
            <a:r>
              <a:rPr lang="en-US" sz="4400" dirty="0" smtClean="0"/>
              <a:t>Green-Ellis</a:t>
            </a:r>
            <a:endParaRPr lang="en-US" sz="4400" dirty="0">
              <a:latin typeface="+mj-lt"/>
            </a:endParaRPr>
          </a:p>
        </p:txBody>
      </p:sp>
      <p:pic>
        <p:nvPicPr>
          <p:cNvPr id="5122" name="Picture 2" descr="Z:\FRIENDS\Events\Table Talk\Table Talk 2015\Conversationalists\headshots\Green_Lici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022" y="1150441"/>
            <a:ext cx="340785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6883"/>
            <a:ext cx="9144000" cy="83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Christine Ha</a:t>
            </a:r>
            <a:endParaRPr lang="en-US" sz="4400" dirty="0">
              <a:latin typeface="+mj-lt"/>
            </a:endParaRPr>
          </a:p>
        </p:txBody>
      </p:sp>
      <p:pic>
        <p:nvPicPr>
          <p:cNvPr id="2050" name="Picture 2" descr="Z:\FRIENDS\Events\Table Talk\Table Talk 2015\Conversationalists\headshots\Ha_Ch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8862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868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smtClean="0"/>
              <a:t>Reyne Hirsch</a:t>
            </a:r>
            <a:endParaRPr lang="en-US" sz="4400" dirty="0">
              <a:latin typeface="+mj-lt"/>
            </a:endParaRPr>
          </a:p>
        </p:txBody>
      </p:sp>
      <p:pic>
        <p:nvPicPr>
          <p:cNvPr id="6146" name="Picture 2" descr="Z:\FRIENDS\Events\Table Talk\Table Talk 2015\Conversationalists\headshots\Hirsch_Reyn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2895600" cy="43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256" y="533400"/>
            <a:ext cx="9149255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err="1"/>
              <a:t>Leisa</a:t>
            </a:r>
            <a:r>
              <a:rPr lang="en-US" sz="4400" dirty="0"/>
              <a:t> </a:t>
            </a:r>
            <a:r>
              <a:rPr lang="en-US" sz="4400" dirty="0" smtClean="0"/>
              <a:t>Holland-Nelson</a:t>
            </a:r>
            <a:endParaRPr lang="en-US" sz="4400" dirty="0">
              <a:latin typeface="+mj-lt"/>
            </a:endParaRPr>
          </a:p>
        </p:txBody>
      </p:sp>
      <p:pic>
        <p:nvPicPr>
          <p:cNvPr id="7170" name="Picture 2" descr="Z:\FRIENDS\Events\Table Talk\Table Talk 2015\Conversationalists\headshots\Hollan-Nelson_Leis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40386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5256" y="533400"/>
            <a:ext cx="9149255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err="1"/>
              <a:t>Yamile</a:t>
            </a:r>
            <a:r>
              <a:rPr lang="en-US" sz="4400" dirty="0"/>
              <a:t> </a:t>
            </a:r>
            <a:r>
              <a:rPr lang="en-US" sz="4400" dirty="0" smtClean="0"/>
              <a:t>C. Jackson, PhD, PE, PMP</a:t>
            </a:r>
            <a:endParaRPr lang="en-US" sz="4400" dirty="0">
              <a:latin typeface="+mj-lt"/>
            </a:endParaRPr>
          </a:p>
        </p:txBody>
      </p:sp>
      <p:pic>
        <p:nvPicPr>
          <p:cNvPr id="3074" name="Picture 2" descr="Z:\FRIENDS\Events\Table Talk\Table Talk 2015\Conversationalists\headshots\Jackson_Yamil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343400" cy="50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Wanda Adams</a:t>
            </a:r>
            <a:endParaRPr lang="en-US" sz="4400" dirty="0">
              <a:latin typeface="+mj-lt"/>
            </a:endParaRPr>
          </a:p>
        </p:txBody>
      </p:sp>
      <p:pic>
        <p:nvPicPr>
          <p:cNvPr id="1026" name="Picture 2" descr="Z:\FRIENDS\Events\Table Talk\Table Talk 2015\Conversationalists\headshots\Adams_Wand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33474"/>
            <a:ext cx="403098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Sheila Jones</a:t>
            </a:r>
            <a:endParaRPr lang="en-US" dirty="0"/>
          </a:p>
        </p:txBody>
      </p:sp>
      <p:pic>
        <p:nvPicPr>
          <p:cNvPr id="4098" name="Picture 2" descr="Z:\FRIENDS\Events\Table Talk\Table Talk 2015\Conversationalists\headshots\Jones_Shei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2971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00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Lacy Johnson</a:t>
            </a:r>
            <a:endParaRPr lang="en-US" dirty="0"/>
          </a:p>
        </p:txBody>
      </p:sp>
      <p:pic>
        <p:nvPicPr>
          <p:cNvPr id="3074" name="Picture 2" descr="Z:\FRIENDS\Events\Table Talk\Table Talk 2015\Conversationalists\headshots\Johnson_Lac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096000" cy="40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Carmen Jordan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Jordan_Car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95400"/>
            <a:ext cx="30480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1"/>
            <a:ext cx="9144000" cy="76199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400" dirty="0" smtClean="0"/>
              <a:t>Noreen </a:t>
            </a:r>
            <a:r>
              <a:rPr lang="en-US" sz="4400" dirty="0"/>
              <a:t>Khan-</a:t>
            </a:r>
            <a:r>
              <a:rPr lang="en-US" sz="4400" dirty="0" smtClean="0"/>
              <a:t>Mayberry, PhD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Khan-Mayberry_Nore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71600"/>
            <a:ext cx="4038600" cy="45772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83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Tina Knowles</a:t>
            </a:r>
          </a:p>
        </p:txBody>
      </p:sp>
      <p:pic>
        <p:nvPicPr>
          <p:cNvPr id="2" name="Picture 1" descr="knowles_ti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95400"/>
            <a:ext cx="3810000" cy="50749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83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Caroline Leech</a:t>
            </a:r>
          </a:p>
        </p:txBody>
      </p:sp>
      <p:pic>
        <p:nvPicPr>
          <p:cNvPr id="2" name="Picture 1" descr="Leech_Caroline_smal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19201"/>
            <a:ext cx="3276600" cy="4909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6" y="457200"/>
            <a:ext cx="9107214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Lynne </a:t>
            </a:r>
            <a:r>
              <a:rPr lang="en-US" sz="4400" dirty="0" err="1"/>
              <a:t>Liberato</a:t>
            </a:r>
            <a:endParaRPr lang="en-US" sz="4400" dirty="0">
              <a:latin typeface="+mj-lt"/>
            </a:endParaRPr>
          </a:p>
        </p:txBody>
      </p:sp>
      <p:pic>
        <p:nvPicPr>
          <p:cNvPr id="9218" name="Picture 2" descr="Z:\FRIENDS\Events\Table Talk\Table Talk 2015\Conversationalists\headshots\Liberato_Lynn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35653"/>
            <a:ext cx="3765252" cy="524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83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Marley Lott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Lott_Marley_smal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71600"/>
            <a:ext cx="4498610" cy="4800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944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Elizabeth </a:t>
            </a:r>
            <a:r>
              <a:rPr lang="en-US" sz="4400" dirty="0" err="1"/>
              <a:t>Maberry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Maberry_Elizabeth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19200"/>
            <a:ext cx="3505200" cy="52515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8" y="381000"/>
            <a:ext cx="9120352" cy="914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Mary </a:t>
            </a:r>
            <a:r>
              <a:rPr lang="en-US" sz="4400" dirty="0" err="1" smtClean="0"/>
              <a:t>Magsamen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Magsamen_Mary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71600"/>
            <a:ext cx="4953000" cy="4953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Dina </a:t>
            </a:r>
            <a:r>
              <a:rPr lang="en-US" sz="4400" dirty="0" err="1" smtClean="0"/>
              <a:t>Alsowayel</a:t>
            </a:r>
            <a:endParaRPr lang="en-US" sz="4400" dirty="0">
              <a:latin typeface="+mj-lt"/>
            </a:endParaRPr>
          </a:p>
        </p:txBody>
      </p:sp>
      <p:pic>
        <p:nvPicPr>
          <p:cNvPr id="1026" name="Picture 2" descr="Z:\FRIENDS\Events\Table Talk\Table Talk 2015\Conversationalists\headshots\Alsowayel_D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416062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635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9909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err="1"/>
              <a:t>Jyoti</a:t>
            </a:r>
            <a:r>
              <a:rPr lang="en-US" sz="4400" dirty="0"/>
              <a:t> </a:t>
            </a:r>
            <a:r>
              <a:rPr lang="en-US" sz="4400" dirty="0" err="1"/>
              <a:t>Malhan</a:t>
            </a:r>
            <a:endParaRPr lang="en-US" sz="4400" dirty="0">
              <a:latin typeface="+mj-lt"/>
            </a:endParaRPr>
          </a:p>
        </p:txBody>
      </p:sp>
      <p:pic>
        <p:nvPicPr>
          <p:cNvPr id="10242" name="Picture 2" descr="Z:\FRIENDS\Events\Table Talk\Table Talk 2015\Conversationalists\headshots\Malhan_Joyti edit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404742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err="1"/>
              <a:t>Ruchi</a:t>
            </a:r>
            <a:r>
              <a:rPr lang="en-US" sz="4400" dirty="0"/>
              <a:t> Mukherjee</a:t>
            </a:r>
            <a:endParaRPr lang="en-US" sz="4400" dirty="0">
              <a:latin typeface="+mj-lt"/>
            </a:endParaRPr>
          </a:p>
        </p:txBody>
      </p:sp>
      <p:pic>
        <p:nvPicPr>
          <p:cNvPr id="11266" name="Picture 2" descr="Z:\FRIENDS\Events\Table Talk\Table Talk 2015\Conversationalists\headshots\Mukherjee_Ruchi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19200"/>
            <a:ext cx="353291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Teresa O’Donnell</a:t>
            </a:r>
            <a:endParaRPr lang="en-US" dirty="0"/>
          </a:p>
        </p:txBody>
      </p:sp>
      <p:pic>
        <p:nvPicPr>
          <p:cNvPr id="7170" name="Picture 2" descr="Z:\FRIENDS\Events\Table Talk\Table Talk 2015\Conversationalists\headshots\O'Donnell_Teres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2514600" cy="37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1"/>
            <a:ext cx="9144000" cy="76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Roz </a:t>
            </a:r>
            <a:r>
              <a:rPr lang="en-US" sz="4400" dirty="0" err="1"/>
              <a:t>Pactor</a:t>
            </a:r>
            <a:endParaRPr lang="en-US" sz="4400" dirty="0">
              <a:latin typeface="+mj-lt"/>
            </a:endParaRPr>
          </a:p>
        </p:txBody>
      </p:sp>
      <p:pic>
        <p:nvPicPr>
          <p:cNvPr id="8194" name="Picture 2" descr="Z:\FRIENDS\Events\Table Talk\Table Talk 2015\Conversationalists\headshots\Pactor_Roz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523875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8611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400" dirty="0"/>
              <a:t>Barbara Padilla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Padilla_Barbara_smal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9200"/>
            <a:ext cx="4724400" cy="4724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83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err="1"/>
              <a:t>Annise</a:t>
            </a:r>
            <a:r>
              <a:rPr lang="en-US" sz="4400" dirty="0"/>
              <a:t> Parker</a:t>
            </a:r>
            <a:endParaRPr lang="en-US" sz="4400" dirty="0">
              <a:latin typeface="+mj-lt"/>
            </a:endParaRPr>
          </a:p>
        </p:txBody>
      </p:sp>
      <p:pic>
        <p:nvPicPr>
          <p:cNvPr id="13314" name="Picture 2" descr="Z:\FRIENDS\Events\Table Talk\Table Talk 2015\Conversationalists\headshots\Parker_Annis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0"/>
            <a:ext cx="343535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83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err="1"/>
              <a:t>Purva</a:t>
            </a:r>
            <a:r>
              <a:rPr lang="en-US" sz="4400" dirty="0"/>
              <a:t> Patel</a:t>
            </a:r>
            <a:endParaRPr lang="en-US" sz="4400" dirty="0">
              <a:latin typeface="+mj-lt"/>
            </a:endParaRPr>
          </a:p>
        </p:txBody>
      </p:sp>
      <p:pic>
        <p:nvPicPr>
          <p:cNvPr id="14338" name="Picture 2" descr="Z:\FRIENDS\Events\Table Talk\Table Talk 2015\Conversationalists\headshots\Patel_Purv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733800" cy="415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Carmen Peña</a:t>
            </a:r>
            <a:r>
              <a:rPr lang="en-US" b="1" dirty="0" smtClean="0"/>
              <a:t> </a:t>
            </a:r>
            <a:r>
              <a:rPr lang="en-US" dirty="0" err="1" smtClean="0"/>
              <a:t>Abrego</a:t>
            </a:r>
            <a:endParaRPr lang="en-US" dirty="0"/>
          </a:p>
        </p:txBody>
      </p:sp>
      <p:pic>
        <p:nvPicPr>
          <p:cNvPr id="2" name="Picture 1" descr="Abrego_Carm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3429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5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0841"/>
            <a:ext cx="9144000" cy="7623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err="1"/>
              <a:t>Theola</a:t>
            </a:r>
            <a:r>
              <a:rPr lang="en-US" sz="4400" dirty="0"/>
              <a:t> </a:t>
            </a:r>
            <a:r>
              <a:rPr lang="en-US" sz="4400" dirty="0" err="1"/>
              <a:t>Petteway</a:t>
            </a:r>
            <a:endParaRPr lang="en-US" sz="4400" dirty="0">
              <a:latin typeface="+mj-lt"/>
            </a:endParaRPr>
          </a:p>
        </p:txBody>
      </p:sp>
      <p:pic>
        <p:nvPicPr>
          <p:cNvPr id="15362" name="Picture 2" descr="Z:\FRIENDS\Events\Table Talk\Table Talk 2015\Conversationalists\headshots\Petteway_The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327660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Jessica </a:t>
            </a:r>
            <a:r>
              <a:rPr lang="en-US" dirty="0" err="1" smtClean="0"/>
              <a:t>Phifer</a:t>
            </a:r>
            <a:endParaRPr lang="en-US" dirty="0"/>
          </a:p>
        </p:txBody>
      </p:sp>
      <p:pic>
        <p:nvPicPr>
          <p:cNvPr id="6" name="Picture 5" descr="Phifer_Jessica_ne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321874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7623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Jacqueline </a:t>
            </a:r>
            <a:r>
              <a:rPr lang="en-US" sz="4400" dirty="0" err="1" smtClean="0"/>
              <a:t>Whitting</a:t>
            </a:r>
            <a:r>
              <a:rPr lang="en-US" sz="4400" dirty="0" smtClean="0"/>
              <a:t> </a:t>
            </a:r>
            <a:r>
              <a:rPr lang="en-US" sz="4400" dirty="0" err="1" smtClean="0"/>
              <a:t>Bostic</a:t>
            </a:r>
            <a:endParaRPr lang="en-US" sz="4400" dirty="0"/>
          </a:p>
        </p:txBody>
      </p:sp>
      <p:pic>
        <p:nvPicPr>
          <p:cNvPr id="6" name="Picture 5" descr="bostic_Jacque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3331698" cy="4800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Sina</a:t>
            </a:r>
            <a:r>
              <a:rPr lang="en-US" dirty="0" smtClean="0"/>
              <a:t> </a:t>
            </a:r>
            <a:r>
              <a:rPr lang="en-US" dirty="0" err="1" smtClean="0"/>
              <a:t>Raouf</a:t>
            </a:r>
            <a:endParaRPr lang="en-US" dirty="0"/>
          </a:p>
        </p:txBody>
      </p:sp>
      <p:pic>
        <p:nvPicPr>
          <p:cNvPr id="3" name="Picture 2" descr="Raouf_Si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1600"/>
            <a:ext cx="453784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525" y="381000"/>
            <a:ext cx="91535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400" dirty="0"/>
              <a:t>Robin </a:t>
            </a:r>
            <a:r>
              <a:rPr lang="en-US" sz="4400" dirty="0" err="1"/>
              <a:t>Reagler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Reagler_Rob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9200"/>
            <a:ext cx="3886200" cy="5181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" y="457200"/>
            <a:ext cx="9144000" cy="792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Maria Rios</a:t>
            </a:r>
            <a:endParaRPr lang="en-US" sz="4400" dirty="0">
              <a:latin typeface="+mj-lt"/>
            </a:endParaRPr>
          </a:p>
        </p:txBody>
      </p:sp>
      <p:pic>
        <p:nvPicPr>
          <p:cNvPr id="16386" name="Picture 2" descr="Z:\FRIENDS\Events\Table Talk\Table Talk 2015\Conversationalists\headshots\Rios_Ma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251233"/>
            <a:ext cx="4006775" cy="492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Carol Shattuck</a:t>
            </a:r>
            <a:endParaRPr lang="en-US" dirty="0"/>
          </a:p>
        </p:txBody>
      </p:sp>
      <p:pic>
        <p:nvPicPr>
          <p:cNvPr id="2" name="Picture 1" descr="Shattuck_Carol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71600"/>
            <a:ext cx="3162300" cy="500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Ruth Simmons, PhD</a:t>
            </a:r>
            <a:endParaRPr lang="en-US" dirty="0"/>
          </a:p>
        </p:txBody>
      </p:sp>
      <p:pic>
        <p:nvPicPr>
          <p:cNvPr id="3" name="Picture 2" descr="Simmons_Ru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19200"/>
            <a:ext cx="3200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7623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Marian </a:t>
            </a:r>
            <a:r>
              <a:rPr lang="en-US" sz="4400" dirty="0" err="1"/>
              <a:t>Szczepanski</a:t>
            </a:r>
            <a:endParaRPr lang="en-US" sz="4400" dirty="0">
              <a:latin typeface="+mj-lt"/>
            </a:endParaRPr>
          </a:p>
        </p:txBody>
      </p:sp>
      <p:pic>
        <p:nvPicPr>
          <p:cNvPr id="18434" name="Picture 2" descr="Z:\FRIENDS\Events\Table Talk\Table Talk 2015\Conversationalists\headshots\Szczepanski_Mari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08171"/>
            <a:ext cx="3684673" cy="536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" y="381000"/>
            <a:ext cx="9144000" cy="944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smtClean="0"/>
              <a:t>Anne Taylor</a:t>
            </a:r>
            <a:endParaRPr lang="en-US" sz="4400" dirty="0">
              <a:latin typeface="+mj-lt"/>
            </a:endParaRPr>
          </a:p>
        </p:txBody>
      </p:sp>
      <p:pic>
        <p:nvPicPr>
          <p:cNvPr id="19458" name="Picture 2" descr="Z:\FRIENDS\Events\Table Talk\Table Talk 2015\Conversationalists\headshots\Taylor_Ann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79" y="1143000"/>
            <a:ext cx="354273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0841"/>
            <a:ext cx="9144000" cy="7623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Maria Trujillo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Trujillo_Maria_smaller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19200"/>
            <a:ext cx="3441510" cy="5181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Hallie</a:t>
            </a:r>
            <a:r>
              <a:rPr lang="en-US" dirty="0" smtClean="0"/>
              <a:t> </a:t>
            </a:r>
            <a:r>
              <a:rPr lang="en-US" dirty="0" err="1" smtClean="0"/>
              <a:t>Vanderhider</a:t>
            </a:r>
            <a:endParaRPr lang="en-US" dirty="0"/>
          </a:p>
        </p:txBody>
      </p:sp>
      <p:pic>
        <p:nvPicPr>
          <p:cNvPr id="3" name="Picture 2" descr="Vanderhider_Halli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9200"/>
            <a:ext cx="3657600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7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21" y="470021"/>
            <a:ext cx="9144000" cy="838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err="1"/>
              <a:t>Sannam</a:t>
            </a:r>
            <a:r>
              <a:rPr lang="en-US" sz="4400" dirty="0"/>
              <a:t> </a:t>
            </a:r>
            <a:r>
              <a:rPr lang="en-US" sz="4400" dirty="0" err="1"/>
              <a:t>Warrender</a:t>
            </a:r>
            <a:endParaRPr lang="en-US" sz="4400" dirty="0">
              <a:latin typeface="+mj-lt"/>
            </a:endParaRPr>
          </a:p>
        </p:txBody>
      </p:sp>
      <p:pic>
        <p:nvPicPr>
          <p:cNvPr id="9218" name="Picture 2" descr="Z:\FRIENDS\Events\Table Talk\Table Talk 2015\Conversationalists\headshots\Warrender_Sanna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371600"/>
            <a:ext cx="390089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Lemar</a:t>
            </a:r>
            <a:r>
              <a:rPr lang="en-US" dirty="0" smtClean="0">
                <a:latin typeface="+mn-lt"/>
              </a:rPr>
              <a:t> Brown </a:t>
            </a:r>
            <a:endParaRPr lang="en-US" dirty="0">
              <a:latin typeface="+mn-lt"/>
            </a:endParaRPr>
          </a:p>
        </p:txBody>
      </p:sp>
      <p:pic>
        <p:nvPicPr>
          <p:cNvPr id="2" name="Picture 1" descr="Brown_Lemar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1600"/>
            <a:ext cx="4191000" cy="4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792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Lorie </a:t>
            </a:r>
            <a:r>
              <a:rPr lang="en-US" sz="4400" dirty="0" err="1" smtClean="0"/>
              <a:t>Westrick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Westrick_Lori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0"/>
            <a:ext cx="3657600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Kristin Wong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Wong_Kristin_smal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1600"/>
            <a:ext cx="5030287" cy="4800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1475"/>
            <a:ext cx="9144000" cy="10671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/>
              <a:t>Mia Knight Wright</a:t>
            </a:r>
            <a:endParaRPr lang="en-US" sz="4400" dirty="0">
              <a:latin typeface="+mj-lt"/>
            </a:endParaRPr>
          </a:p>
        </p:txBody>
      </p:sp>
      <p:pic>
        <p:nvPicPr>
          <p:cNvPr id="5" name="Picture 4" descr="Wright_Mia_smal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95400"/>
            <a:ext cx="4800600" cy="46575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Elizabeth Cheney</a:t>
            </a:r>
            <a:endParaRPr lang="en-US" sz="4400" dirty="0">
              <a:latin typeface="+mj-lt"/>
            </a:endParaRPr>
          </a:p>
        </p:txBody>
      </p:sp>
      <p:pic>
        <p:nvPicPr>
          <p:cNvPr id="2050" name="Picture 2" descr="Z:\FRIENDS\Events\Table Talk\Table Talk 2015\Conversationalists\headshots\Cheney_Libb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365760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339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9147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 smtClean="0"/>
              <a:t>Elizabeth </a:t>
            </a:r>
            <a:r>
              <a:rPr lang="en-US" sz="4400" dirty="0" err="1" smtClean="0"/>
              <a:t>Chiao</a:t>
            </a:r>
            <a:r>
              <a:rPr lang="en-US" sz="4400" dirty="0" smtClean="0"/>
              <a:t>, MD, MPH</a:t>
            </a:r>
            <a:endParaRPr lang="en-US" sz="4400" dirty="0">
              <a:latin typeface="+mj-lt"/>
            </a:endParaRPr>
          </a:p>
        </p:txBody>
      </p:sp>
      <p:pic>
        <p:nvPicPr>
          <p:cNvPr id="3074" name="Picture 2" descr="Z:\FRIENDS\Events\Table Talk\Table Talk 2015\Conversationalists\headshots\Chiao_Elizabe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6800"/>
            <a:ext cx="3552825" cy="535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8611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400" smtClean="0"/>
              <a:t>Deavra Daughtry</a:t>
            </a:r>
            <a:endParaRPr lang="en-US" sz="4400" dirty="0">
              <a:latin typeface="+mj-lt"/>
            </a:endParaRPr>
          </a:p>
        </p:txBody>
      </p:sp>
      <p:pic>
        <p:nvPicPr>
          <p:cNvPr id="2" name="Picture 1" descr="Daughtry_Deavr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47800"/>
            <a:ext cx="3886200" cy="48577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Damla</a:t>
            </a:r>
            <a:r>
              <a:rPr lang="en-US" dirty="0" smtClean="0"/>
              <a:t> Dryden, MD</a:t>
            </a:r>
            <a:endParaRPr lang="en-US" dirty="0"/>
          </a:p>
        </p:txBody>
      </p:sp>
      <p:pic>
        <p:nvPicPr>
          <p:cNvPr id="2" name="Picture 1" descr="dryden_dam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524000"/>
            <a:ext cx="2095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T-p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TT-pst</Template>
  <TotalTime>1986</TotalTime>
  <Words>129</Words>
  <Application>Microsoft Office PowerPoint</Application>
  <PresentationFormat>On-screen Show (4:3)</PresentationFormat>
  <Paragraphs>52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TT-pst</vt:lpstr>
      <vt:lpstr>PowerPoint Presentation</vt:lpstr>
      <vt:lpstr>PowerPoint Presentation</vt:lpstr>
      <vt:lpstr>PowerPoint Presentation</vt:lpstr>
      <vt:lpstr>PowerPoint Presentation</vt:lpstr>
      <vt:lpstr>Lemar Brown </vt:lpstr>
      <vt:lpstr>PowerPoint Presentation</vt:lpstr>
      <vt:lpstr>PowerPoint Presentation</vt:lpstr>
      <vt:lpstr>PowerPoint Presentation</vt:lpstr>
      <vt:lpstr>Damla Dryden, MD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Sheila Jones</vt:lpstr>
      <vt:lpstr>Lacy Johnson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Teresa O’Donnell</vt:lpstr>
      <vt:lpstr>PowerPoint Presentation</vt:lpstr>
      <vt:lpstr>PowerPoint Presentation</vt:lpstr>
      <vt:lpstr>PowerPoint Presentation</vt:lpstr>
      <vt:lpstr>PowerPoint Presentation</vt:lpstr>
      <vt:lpstr>Carmen Peña Abrego</vt:lpstr>
      <vt:lpstr>PowerPoint Presentation</vt:lpstr>
      <vt:lpstr>Jessica Phifer</vt:lpstr>
      <vt:lpstr>Sina Raouf</vt:lpstr>
      <vt:lpstr>PowerPoint Presentation</vt:lpstr>
      <vt:lpstr>PowerPoint Presentation</vt:lpstr>
      <vt:lpstr>Carol Shattuck</vt:lpstr>
      <vt:lpstr>Ruth Simmons, PhD</vt:lpstr>
      <vt:lpstr>PowerPoint Presentation</vt:lpstr>
      <vt:lpstr>PowerPoint Presentation</vt:lpstr>
      <vt:lpstr>PowerPoint Presentation</vt:lpstr>
      <vt:lpstr>Hallie Vanderhider</vt:lpstr>
      <vt:lpstr>PowerPoint Presentation</vt:lpstr>
      <vt:lpstr>PowerPoint Presentation</vt:lpstr>
      <vt:lpstr>PowerPoint Presentation</vt:lpstr>
      <vt:lpstr>PowerPoint Presentation</vt:lpstr>
    </vt:vector>
  </TitlesOfParts>
  <Company>University Of Houston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tabutle2</dc:creator>
  <cp:lastModifiedBy>Windows User</cp:lastModifiedBy>
  <cp:revision>185</cp:revision>
  <dcterms:created xsi:type="dcterms:W3CDTF">2013-12-17T18:47:09Z</dcterms:created>
  <dcterms:modified xsi:type="dcterms:W3CDTF">2015-03-04T22:12:46Z</dcterms:modified>
</cp:coreProperties>
</file>