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  <p:sldMasterId id="2147483693" r:id="rId5"/>
    <p:sldMasterId id="2147483709" r:id="rId6"/>
    <p:sldMasterId id="2147483756" r:id="rId7"/>
    <p:sldMasterId id="2147483678" r:id="rId8"/>
  </p:sldMasterIdLst>
  <p:notesMasterIdLst>
    <p:notesMasterId r:id="rId20"/>
  </p:notesMasterIdLst>
  <p:handoutMasterIdLst>
    <p:handoutMasterId r:id="rId21"/>
  </p:handoutMasterIdLst>
  <p:sldIdLst>
    <p:sldId id="261" r:id="rId9"/>
    <p:sldId id="349" r:id="rId10"/>
    <p:sldId id="351" r:id="rId11"/>
    <p:sldId id="348" r:id="rId12"/>
    <p:sldId id="366" r:id="rId13"/>
    <p:sldId id="343" r:id="rId14"/>
    <p:sldId id="363" r:id="rId15"/>
    <p:sldId id="362" r:id="rId16"/>
    <p:sldId id="364" r:id="rId17"/>
    <p:sldId id="361" r:id="rId18"/>
    <p:sldId id="365" r:id="rId19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CA3A"/>
    <a:srgbClr val="6BA42C"/>
    <a:srgbClr val="0D6CB9"/>
    <a:srgbClr val="0781A6"/>
    <a:srgbClr val="3A6FCE"/>
    <a:srgbClr val="3D89C7"/>
    <a:srgbClr val="2F5CAC"/>
    <a:srgbClr val="1E3E77"/>
    <a:srgbClr val="00ACBB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99" autoAdjust="0"/>
    <p:restoredTop sz="79233" autoAdjust="0"/>
  </p:normalViewPr>
  <p:slideViewPr>
    <p:cSldViewPr snapToGrid="0">
      <p:cViewPr varScale="1">
        <p:scale>
          <a:sx n="90" d="100"/>
          <a:sy n="90" d="100"/>
        </p:scale>
        <p:origin x="14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B86E0F5-9C6E-4182-8118-48DA07B6D496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C0F82AE-2B54-4F88-B0E0-518BCC8CA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252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5B9141D-177B-4807-A9D2-94CF7C562477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41C19E84-432F-4B13-8A59-CF1169003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26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BD3D1-6E5B-4273-812B-67E96CB56DD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75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BD3D1-6E5B-4273-812B-67E96CB56DD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54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BD3D1-6E5B-4273-812B-67E96CB56DD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11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BD3D1-6E5B-4273-812B-67E96CB56DD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84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BD3D1-6E5B-4273-812B-67E96CB56DD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214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BD3D1-6E5B-4273-812B-67E96CB56DD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338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BD3D1-6E5B-4273-812B-67E96CB56DD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50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BD3D1-6E5B-4273-812B-67E96CB56DD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52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 Opener - Main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2857434"/>
            <a:ext cx="9144000" cy="14556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algn="ctr">
              <a:lnSpc>
                <a:spcPct val="90000"/>
              </a:lnSpc>
              <a:defRPr sz="5600" b="1">
                <a:solidFill>
                  <a:srgbClr val="3C6EBE"/>
                </a:solidFill>
                <a:latin typeface="+mn-lt"/>
              </a:defRPr>
            </a:lvl1pPr>
          </a:lstStyle>
          <a:p>
            <a:r>
              <a:rPr lang="en-US" dirty="0"/>
              <a:t>Edit Master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315096"/>
            <a:ext cx="9144000" cy="8515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/>
          <a:lstStyle>
            <a:lvl1pPr marL="0" indent="0" algn="ctr">
              <a:lnSpc>
                <a:spcPct val="90000"/>
              </a:lnSpc>
              <a:buNone/>
              <a:defRPr sz="2400" b="1" spc="140" baseline="0">
                <a:solidFill>
                  <a:srgbClr val="44546A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EDIT MASTER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562725"/>
            <a:ext cx="2743200" cy="1587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D117F7C-5B22-45E1-89D6-BA0877C65FFA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62725"/>
            <a:ext cx="4114800" cy="1587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562725"/>
            <a:ext cx="2743200" cy="1587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088AB57-2DBE-44A3-AE96-942C49E95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1261872"/>
            <a:ext cx="12192000" cy="559612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3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Altern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1460701"/>
            <a:ext cx="9997440" cy="3566160"/>
          </a:xfrm>
        </p:spPr>
        <p:txBody>
          <a:bodyPr anchor="ctr">
            <a:normAutofit/>
          </a:bodyPr>
          <a:lstStyle>
            <a:lvl1pPr algn="ctr">
              <a:defRPr sz="6600" b="1">
                <a:solidFill>
                  <a:srgbClr val="3C6EBE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97280" y="5026861"/>
            <a:ext cx="9997440" cy="1273508"/>
          </a:xfrm>
        </p:spPr>
        <p:txBody>
          <a:bodyPr anchor="ctr"/>
          <a:lstStyle>
            <a:lvl1pPr marL="0" indent="0" algn="ctr">
              <a:buNone/>
              <a:defRPr sz="2400" b="1" spc="200" baseline="0">
                <a:solidFill>
                  <a:srgbClr val="44546A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F86B-02CB-4045-BDB1-2B031E2F7395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48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912" y="243951"/>
            <a:ext cx="10009367" cy="71020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B60EA-8DA5-45F4-9750-DC84A0A8E9DC}" type="datetime1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1037902" y="1881359"/>
            <a:ext cx="4937761" cy="4023359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 b="1" i="1">
                <a:solidFill>
                  <a:srgbClr val="DA3E2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Font typeface="Wingdings" pitchFamily="2" charset="2"/>
              <a:buChar char="§"/>
              <a:defRPr baseline="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6216337" y="1881359"/>
            <a:ext cx="4937760" cy="4023359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 b="1" i="1">
                <a:solidFill>
                  <a:srgbClr val="DA3E2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344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297E-D315-480E-80F0-FD977F37182A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838199" y="1825625"/>
            <a:ext cx="10515599" cy="4302459"/>
          </a:xfrm>
        </p:spPr>
        <p:txBody>
          <a:bodyPr/>
          <a:lstStyle>
            <a:lvl1pPr marL="0" indent="0">
              <a:buNone/>
              <a:defRPr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Clr>
                <a:srgbClr val="DA3E26"/>
              </a:buClr>
              <a:buFont typeface="Wingdings" panose="05000000000000000000" pitchFamily="2" charset="2"/>
              <a:buChar char="§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4472C4"/>
              </a:buCl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Clr>
                <a:srgbClr val="C00000"/>
              </a:buClr>
              <a:buFont typeface="Wingdings" pitchFamily="2" charset="2"/>
              <a:buChar char="§"/>
              <a:defRPr>
                <a:latin typeface="+mj-lt"/>
                <a:cs typeface="Calibri" panose="020F0502020204030204" pitchFamily="34" charset="0"/>
              </a:defRPr>
            </a:lvl4pPr>
            <a:lvl5pPr>
              <a:buClr>
                <a:srgbClr val="DA3E26"/>
              </a:buClr>
              <a:defRPr>
                <a:latin typeface="+mj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7371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2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4632" y="224589"/>
            <a:ext cx="9574714" cy="7379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2507-EBE2-4A8F-92C3-DA0DB49B8B6A}" type="datetime1">
              <a:rPr lang="en-US" smtClean="0"/>
              <a:t>1/31/2019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Content Placeholder 3"/>
          <p:cNvSpPr>
            <a:spLocks noGrp="1"/>
          </p:cNvSpPr>
          <p:nvPr>
            <p:ph sz="half" idx="2"/>
          </p:nvPr>
        </p:nvSpPr>
        <p:spPr>
          <a:xfrm>
            <a:off x="978527" y="1845733"/>
            <a:ext cx="4937760" cy="4023359"/>
          </a:xfrm>
        </p:spPr>
        <p:txBody>
          <a:bodyPr/>
          <a:lstStyle>
            <a:lvl1pPr marL="0" indent="0">
              <a:buNone/>
              <a:defRPr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Clr>
                <a:srgbClr val="DA3E26"/>
              </a:buClr>
              <a:buFont typeface="Wingdings" panose="05000000000000000000" pitchFamily="2" charset="2"/>
              <a:buChar char="§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4472C4"/>
              </a:buCl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Clr>
                <a:srgbClr val="C00000"/>
              </a:buClr>
              <a:buFont typeface="Wingdings" pitchFamily="2" charset="2"/>
              <a:buChar char="§"/>
              <a:defRPr>
                <a:latin typeface="+mj-lt"/>
                <a:cs typeface="Calibri" panose="020F0502020204030204" pitchFamily="34" charset="0"/>
              </a:defRPr>
            </a:lvl4pPr>
            <a:lvl5pPr>
              <a:buClr>
                <a:srgbClr val="DA3E26"/>
              </a:buClr>
              <a:defRPr>
                <a:latin typeface="+mj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quarter" idx="4"/>
          </p:nvPr>
        </p:nvSpPr>
        <p:spPr>
          <a:xfrm>
            <a:off x="6275713" y="1845733"/>
            <a:ext cx="4937760" cy="4023359"/>
          </a:xfrm>
        </p:spPr>
        <p:txBody>
          <a:bodyPr/>
          <a:lstStyle>
            <a:lvl1pPr marL="0" indent="0">
              <a:buNone/>
              <a:defRPr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Clr>
                <a:srgbClr val="DA3E26"/>
              </a:buClr>
              <a:buFont typeface="Wingdings" panose="05000000000000000000" pitchFamily="2" charset="2"/>
              <a:buChar char="§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4472C4"/>
              </a:buCl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Clr>
                <a:srgbClr val="C00000"/>
              </a:buClr>
              <a:buFont typeface="Wingdings" pitchFamily="2" charset="2"/>
              <a:buChar char="§"/>
              <a:defRPr>
                <a:latin typeface="+mj-lt"/>
                <a:cs typeface="Calibri" panose="020F0502020204030204" pitchFamily="34" charset="0"/>
              </a:defRPr>
            </a:lvl4pPr>
            <a:lvl5pPr>
              <a:buClr>
                <a:srgbClr val="DA3E26"/>
              </a:buClr>
              <a:defRPr b="0">
                <a:latin typeface="+mj-lt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5032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598F-BD5A-4CCC-8902-3524A15422EA}" type="datetime1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5589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-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D123-4E3C-4836-AB30-72F836E91E0A}" type="datetime1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23863" y="1687515"/>
            <a:ext cx="5492424" cy="4181578"/>
          </a:xfrm>
        </p:spPr>
        <p:txBody>
          <a:bodyPr/>
          <a:lstStyle>
            <a:lvl1pPr marL="0" indent="0">
              <a:buNone/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Clr>
                <a:srgbClr val="DA3E26"/>
              </a:buClr>
              <a:buFont typeface="Wingdings" panose="05000000000000000000" pitchFamily="2" charset="2"/>
              <a:buChar char="§"/>
              <a:defRPr>
                <a:latin typeface="Open Sans (Headings)"/>
              </a:defRPr>
            </a:lvl2pPr>
            <a:lvl3pPr>
              <a:buClr>
                <a:srgbClr val="4472C4"/>
              </a:buClr>
              <a:defRPr>
                <a:latin typeface="Open Sans Light" panose="020B0306030504020204"/>
              </a:defRPr>
            </a:lvl3pPr>
            <a:lvl4pPr marL="1600200" indent="-228600">
              <a:buClr>
                <a:srgbClr val="4472C4"/>
              </a:buClr>
              <a:buFontTx/>
              <a:buChar char="◦"/>
              <a:defRPr>
                <a:latin typeface="Open Sans Light" panose="020B0306030504020204"/>
              </a:defRPr>
            </a:lvl4pPr>
            <a:lvl5pPr>
              <a:buClr>
                <a:srgbClr val="DA3E26"/>
              </a:buClr>
              <a:defRPr>
                <a:latin typeface="Open Sans Light" panose="020B0306030504020204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4"/>
          </p:nvPr>
        </p:nvSpPr>
        <p:spPr>
          <a:xfrm>
            <a:off x="6275713" y="1687515"/>
            <a:ext cx="5492424" cy="4181578"/>
          </a:xfrm>
        </p:spPr>
        <p:txBody>
          <a:bodyPr/>
          <a:lstStyle>
            <a:lvl1pPr marL="0" indent="0">
              <a:buNone/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Clr>
                <a:srgbClr val="DA3E26"/>
              </a:buClr>
              <a:buFont typeface="Wingdings" panose="05000000000000000000" pitchFamily="2" charset="2"/>
              <a:buChar char="§"/>
              <a:defRPr>
                <a:latin typeface="Open Sans (Headings)"/>
              </a:defRPr>
            </a:lvl2pPr>
            <a:lvl3pPr>
              <a:buClr>
                <a:srgbClr val="4472C4"/>
              </a:buClr>
              <a:defRPr>
                <a:latin typeface="Open Sans Light" panose="020B0306030504020204"/>
              </a:defRPr>
            </a:lvl3pPr>
            <a:lvl4pPr marL="1600200" indent="-228600">
              <a:buClr>
                <a:srgbClr val="4472C4"/>
              </a:buClr>
              <a:buFontTx/>
              <a:buChar char="◦"/>
              <a:defRPr>
                <a:latin typeface="Open Sans Light" panose="020B0306030504020204"/>
              </a:defRPr>
            </a:lvl4pPr>
            <a:lvl5pPr>
              <a:buClr>
                <a:srgbClr val="DA3E26"/>
              </a:buClr>
              <a:defRPr b="0">
                <a:latin typeface="Open Sans Light" panose="020B0306030504020204"/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84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Multi-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F4F2-557B-47D6-9CDD-755A8855659B}" type="datetime1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23862" y="1687515"/>
            <a:ext cx="3429000" cy="2113877"/>
          </a:xfrm>
        </p:spPr>
        <p:txBody>
          <a:bodyPr/>
          <a:lstStyle>
            <a:lvl1pPr marL="0" indent="0">
              <a:buNone/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Clr>
                <a:srgbClr val="DA3E26"/>
              </a:buClr>
              <a:buFont typeface="Wingdings" panose="05000000000000000000" pitchFamily="2" charset="2"/>
              <a:buChar char="§"/>
              <a:defRPr>
                <a:latin typeface="Open Sans (Headings)"/>
              </a:defRPr>
            </a:lvl2pPr>
            <a:lvl3pPr>
              <a:buClr>
                <a:srgbClr val="4472C4"/>
              </a:buClr>
              <a:defRPr>
                <a:latin typeface="Open Sans Light" panose="020B0306030504020204"/>
              </a:defRPr>
            </a:lvl3pPr>
            <a:lvl4pPr marL="1600200" indent="-228600">
              <a:buClr>
                <a:srgbClr val="4472C4"/>
              </a:buClr>
              <a:buFontTx/>
              <a:buChar char="◦"/>
              <a:defRPr>
                <a:latin typeface="Open Sans Light" panose="020B0306030504020204"/>
              </a:defRPr>
            </a:lvl4pPr>
            <a:lvl5pPr>
              <a:buClr>
                <a:srgbClr val="DA3E26"/>
              </a:buClr>
              <a:defRPr>
                <a:latin typeface="Open Sans Light" panose="020B0306030504020204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4"/>
          </p:nvPr>
        </p:nvSpPr>
        <p:spPr>
          <a:xfrm>
            <a:off x="4094218" y="1687514"/>
            <a:ext cx="3429000" cy="2113877"/>
          </a:xfrm>
        </p:spPr>
        <p:txBody>
          <a:bodyPr/>
          <a:lstStyle>
            <a:lvl1pPr marL="0" indent="0">
              <a:buNone/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Clr>
                <a:srgbClr val="DA3E26"/>
              </a:buClr>
              <a:buFont typeface="Wingdings" panose="05000000000000000000" pitchFamily="2" charset="2"/>
              <a:buChar char="§"/>
              <a:defRPr>
                <a:latin typeface="Open Sans (Headings)"/>
              </a:defRPr>
            </a:lvl2pPr>
            <a:lvl3pPr>
              <a:buClr>
                <a:srgbClr val="4472C4"/>
              </a:buClr>
              <a:defRPr>
                <a:latin typeface="Open Sans Light" panose="020B0306030504020204"/>
              </a:defRPr>
            </a:lvl3pPr>
            <a:lvl4pPr marL="1600200" indent="-228600">
              <a:buClr>
                <a:srgbClr val="4472C4"/>
              </a:buClr>
              <a:buFontTx/>
              <a:buChar char="◦"/>
              <a:defRPr>
                <a:latin typeface="Open Sans Light" panose="020B0306030504020204"/>
              </a:defRPr>
            </a:lvl4pPr>
            <a:lvl5pPr>
              <a:buClr>
                <a:srgbClr val="DA3E26"/>
              </a:buClr>
              <a:defRPr b="0">
                <a:latin typeface="Open Sans Light" panose="020B0306030504020204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sz="quarter" idx="13"/>
          </p:nvPr>
        </p:nvSpPr>
        <p:spPr>
          <a:xfrm>
            <a:off x="7760524" y="1687514"/>
            <a:ext cx="3429000" cy="2113877"/>
          </a:xfrm>
        </p:spPr>
        <p:txBody>
          <a:bodyPr/>
          <a:lstStyle>
            <a:lvl1pPr marL="0" indent="0">
              <a:buNone/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Clr>
                <a:srgbClr val="DA3E26"/>
              </a:buClr>
              <a:buFont typeface="Wingdings" panose="05000000000000000000" pitchFamily="2" charset="2"/>
              <a:buChar char="§"/>
              <a:defRPr>
                <a:latin typeface="Open Sans (Headings)"/>
              </a:defRPr>
            </a:lvl2pPr>
            <a:lvl3pPr>
              <a:buClr>
                <a:srgbClr val="4472C4"/>
              </a:buClr>
              <a:defRPr>
                <a:latin typeface="Open Sans Light" panose="020B0306030504020204"/>
              </a:defRPr>
            </a:lvl3pPr>
            <a:lvl4pPr marL="1600200" indent="-228600">
              <a:buClr>
                <a:srgbClr val="4472C4"/>
              </a:buClr>
              <a:buFontTx/>
              <a:buChar char="◦"/>
              <a:defRPr>
                <a:latin typeface="Open Sans Light" panose="020B0306030504020204"/>
              </a:defRPr>
            </a:lvl4pPr>
            <a:lvl5pPr>
              <a:buClr>
                <a:srgbClr val="DA3E26"/>
              </a:buClr>
              <a:defRPr b="0">
                <a:latin typeface="Open Sans Light" panose="020B0306030504020204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0" name="Content Placeholder 5"/>
          <p:cNvSpPr>
            <a:spLocks noGrp="1"/>
          </p:cNvSpPr>
          <p:nvPr>
            <p:ph sz="quarter" idx="14"/>
          </p:nvPr>
        </p:nvSpPr>
        <p:spPr>
          <a:xfrm>
            <a:off x="423862" y="4108326"/>
            <a:ext cx="3429000" cy="2113877"/>
          </a:xfrm>
        </p:spPr>
        <p:txBody>
          <a:bodyPr/>
          <a:lstStyle>
            <a:lvl1pPr marL="0" indent="0">
              <a:buNone/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Clr>
                <a:srgbClr val="DA3E26"/>
              </a:buClr>
              <a:buFont typeface="Wingdings" panose="05000000000000000000" pitchFamily="2" charset="2"/>
              <a:buChar char="§"/>
              <a:defRPr>
                <a:latin typeface="Open Sans (Headings)"/>
              </a:defRPr>
            </a:lvl2pPr>
            <a:lvl3pPr>
              <a:buClr>
                <a:srgbClr val="4472C4"/>
              </a:buClr>
              <a:defRPr>
                <a:latin typeface="Open Sans Light" panose="020B0306030504020204"/>
              </a:defRPr>
            </a:lvl3pPr>
            <a:lvl4pPr marL="1600200" indent="-228600">
              <a:buClr>
                <a:srgbClr val="4472C4"/>
              </a:buClr>
              <a:buFontTx/>
              <a:buChar char="◦"/>
              <a:defRPr>
                <a:latin typeface="Open Sans Light" panose="020B0306030504020204"/>
              </a:defRPr>
            </a:lvl4pPr>
            <a:lvl5pPr>
              <a:buClr>
                <a:srgbClr val="DA3E26"/>
              </a:buClr>
              <a:defRPr b="0">
                <a:latin typeface="Open Sans Light" panose="020B0306030504020204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15"/>
          </p:nvPr>
        </p:nvSpPr>
        <p:spPr>
          <a:xfrm>
            <a:off x="4094218" y="4108325"/>
            <a:ext cx="3429000" cy="2113877"/>
          </a:xfrm>
        </p:spPr>
        <p:txBody>
          <a:bodyPr/>
          <a:lstStyle>
            <a:lvl1pPr marL="0" indent="0">
              <a:buNone/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Clr>
                <a:srgbClr val="DA3E26"/>
              </a:buClr>
              <a:buFont typeface="Wingdings" panose="05000000000000000000" pitchFamily="2" charset="2"/>
              <a:buChar char="§"/>
              <a:defRPr>
                <a:latin typeface="Open Sans (Headings)"/>
              </a:defRPr>
            </a:lvl2pPr>
            <a:lvl3pPr>
              <a:buClr>
                <a:srgbClr val="4472C4"/>
              </a:buClr>
              <a:defRPr>
                <a:latin typeface="Open Sans Light" panose="020B0306030504020204"/>
              </a:defRPr>
            </a:lvl3pPr>
            <a:lvl4pPr marL="1600200" indent="-228600">
              <a:buClr>
                <a:srgbClr val="4472C4"/>
              </a:buClr>
              <a:buFontTx/>
              <a:buChar char="◦"/>
              <a:defRPr>
                <a:latin typeface="Open Sans Light" panose="020B0306030504020204"/>
              </a:defRPr>
            </a:lvl4pPr>
            <a:lvl5pPr>
              <a:buClr>
                <a:srgbClr val="DA3E26"/>
              </a:buClr>
              <a:defRPr b="0">
                <a:latin typeface="Open Sans Light" panose="020B0306030504020204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16"/>
          </p:nvPr>
        </p:nvSpPr>
        <p:spPr>
          <a:xfrm>
            <a:off x="7760524" y="4108325"/>
            <a:ext cx="3429000" cy="2113877"/>
          </a:xfrm>
        </p:spPr>
        <p:txBody>
          <a:bodyPr/>
          <a:lstStyle>
            <a:lvl1pPr marL="0" indent="0">
              <a:buNone/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Clr>
                <a:srgbClr val="DA3E26"/>
              </a:buClr>
              <a:buFont typeface="Wingdings" panose="05000000000000000000" pitchFamily="2" charset="2"/>
              <a:buChar char="§"/>
              <a:defRPr>
                <a:latin typeface="Open Sans (Headings)"/>
              </a:defRPr>
            </a:lvl2pPr>
            <a:lvl3pPr>
              <a:buClr>
                <a:srgbClr val="4472C4"/>
              </a:buClr>
              <a:defRPr>
                <a:latin typeface="Open Sans Light" panose="020B0306030504020204"/>
              </a:defRPr>
            </a:lvl3pPr>
            <a:lvl4pPr marL="1600200" indent="-228600">
              <a:buClr>
                <a:srgbClr val="4472C4"/>
              </a:buClr>
              <a:buFontTx/>
              <a:buChar char="◦"/>
              <a:defRPr>
                <a:latin typeface="Open Sans Light" panose="020B0306030504020204"/>
              </a:defRPr>
            </a:lvl4pPr>
            <a:lvl5pPr>
              <a:buClr>
                <a:srgbClr val="DA3E26"/>
              </a:buClr>
              <a:defRPr b="0">
                <a:latin typeface="Open Sans Light" panose="020B0306030504020204"/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9354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ject - text on righ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E83C-1CEF-4DF5-B0BB-EA69CBDD49A7}" type="datetime1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85763" y="1563757"/>
            <a:ext cx="5534025" cy="4644538"/>
          </a:xfrm>
        </p:spPr>
        <p:txBody>
          <a:bodyPr/>
          <a:lstStyle>
            <a:lvl1pPr marL="0" indent="0"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566064" y="1563757"/>
            <a:ext cx="5101055" cy="4644538"/>
          </a:xfrm>
          <a:solidFill>
            <a:srgbClr val="0D6CB9"/>
          </a:solidFill>
        </p:spPr>
        <p:txBody>
          <a:bodyPr lIns="365760" tIns="365760" rIns="365760" bIns="365760"/>
          <a:lstStyle>
            <a:lvl1pPr marL="0" indent="0">
              <a:buNone/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016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bject - text on righ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E83C-1CEF-4DF5-B0BB-EA69CBDD49A7}" type="datetime1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848698" y="1563757"/>
            <a:ext cx="5534025" cy="4644538"/>
          </a:xfrm>
        </p:spPr>
        <p:txBody>
          <a:bodyPr/>
          <a:lstStyle>
            <a:lvl1pPr marL="0" indent="0"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88288" y="1563757"/>
            <a:ext cx="5101055" cy="4644538"/>
          </a:xfrm>
          <a:solidFill>
            <a:srgbClr val="0D6CB9"/>
          </a:solidFill>
        </p:spPr>
        <p:txBody>
          <a:bodyPr lIns="365760" tIns="365760" rIns="365760" bIns="365760"/>
          <a:lstStyle>
            <a:lvl1pPr marL="0" indent="0">
              <a:buNone/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0873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- text on le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DF664-5670-40EF-B7C2-80D38C8F3D2F}" type="datetime1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0" y="1620838"/>
            <a:ext cx="5534025" cy="4603750"/>
          </a:xfrm>
        </p:spPr>
        <p:txBody>
          <a:bodyPr/>
          <a:lstStyle>
            <a:lvl1pPr marL="0" indent="0"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18193" y="1620838"/>
            <a:ext cx="5101055" cy="4603750"/>
          </a:xfrm>
        </p:spPr>
        <p:txBody>
          <a:bodyPr anchor="t"/>
          <a:lstStyle>
            <a:lvl1pPr marL="0" indent="0">
              <a:buNone/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074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 Opener Blank - Main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24000" y="2872510"/>
            <a:ext cx="9144000" cy="145564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lang="en-US" sz="6000" b="1" kern="1200" baseline="0" smtClean="0">
                <a:solidFill>
                  <a:srgbClr val="3C6EBE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Edit Master 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5A067-E08A-4790-A2BF-7D58B2AC4D29}" type="datetime1">
              <a:rPr lang="en-US" smtClean="0"/>
              <a:t>1/31/2019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328159"/>
            <a:ext cx="9144000" cy="8656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lnSpc>
                <a:spcPct val="90000"/>
              </a:lnSpc>
              <a:buNone/>
              <a:defRPr sz="2400" b="1" spc="140" baseline="0">
                <a:solidFill>
                  <a:srgbClr val="44546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397769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Text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4632" y="224589"/>
            <a:ext cx="9574714" cy="7379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7715E-A812-4800-BF93-C4EBEFF9B187}" type="datetime1">
              <a:rPr lang="en-US" smtClean="0"/>
              <a:t>1/31/2019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01639" y="1645920"/>
            <a:ext cx="11379991" cy="3648710"/>
          </a:xfrm>
        </p:spPr>
        <p:txBody>
          <a:bodyPr/>
          <a:lstStyle>
            <a:lvl1pPr marL="0" indent="0">
              <a:buFontTx/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401638" y="5657088"/>
            <a:ext cx="11379200" cy="543686"/>
          </a:xfrm>
          <a:gradFill>
            <a:gsLst>
              <a:gs pos="26000">
                <a:srgbClr val="203864"/>
              </a:gs>
              <a:gs pos="50000">
                <a:srgbClr val="2F5CAC"/>
              </a:gs>
              <a:gs pos="100000">
                <a:srgbClr val="4472C4"/>
              </a:gs>
            </a:gsLst>
            <a:lin ang="3000000" scaled="0"/>
          </a:gradFill>
        </p:spPr>
        <p:txBody>
          <a:bodyPr/>
          <a:lstStyle>
            <a:lvl1pPr marL="365760" indent="0" algn="ctr">
              <a:lnSpc>
                <a:spcPct val="120000"/>
              </a:lnSpc>
              <a:buNone/>
              <a:defRPr sz="2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393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4632" y="224589"/>
            <a:ext cx="9574714" cy="7379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C0E2-A7F7-4425-B822-CC5FEDF6D9F2}" type="datetime1">
              <a:rPr lang="en-US" smtClean="0"/>
              <a:t>1/31/2019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725145" y="3631342"/>
            <a:ext cx="12700" cy="513897"/>
          </a:xfrm>
          <a:prstGeom prst="line">
            <a:avLst/>
          </a:prstGeom>
          <a:ln w="53975" cap="rnd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495912" y="3639580"/>
            <a:ext cx="12700" cy="513897"/>
          </a:xfrm>
          <a:prstGeom prst="line">
            <a:avLst/>
          </a:prstGeom>
          <a:ln w="53975" cap="rnd">
            <a:solidFill>
              <a:srgbClr val="EA0C0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20" idx="4"/>
          </p:cNvCxnSpPr>
          <p:nvPr userDrawn="1"/>
        </p:nvCxnSpPr>
        <p:spPr>
          <a:xfrm>
            <a:off x="6110254" y="3256246"/>
            <a:ext cx="12700" cy="513897"/>
          </a:xfrm>
          <a:prstGeom prst="line">
            <a:avLst/>
          </a:prstGeom>
          <a:ln w="53975" cap="rnd">
            <a:solidFill>
              <a:srgbClr val="69447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3738697" y="3553467"/>
            <a:ext cx="1530393" cy="293653"/>
          </a:xfrm>
          <a:prstGeom prst="rect">
            <a:avLst/>
          </a:prstGeom>
          <a:solidFill>
            <a:srgbClr val="DA3E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5352764" y="3553467"/>
            <a:ext cx="1530393" cy="293653"/>
          </a:xfrm>
          <a:prstGeom prst="rect">
            <a:avLst/>
          </a:prstGeom>
          <a:solidFill>
            <a:srgbClr val="694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6967303" y="3553467"/>
            <a:ext cx="1530393" cy="293653"/>
          </a:xfrm>
          <a:prstGeom prst="rect">
            <a:avLst/>
          </a:pr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8573098" y="3553467"/>
            <a:ext cx="1530393" cy="293653"/>
          </a:xfrm>
          <a:prstGeom prst="rect">
            <a:avLst/>
          </a:prstGeom>
          <a:solidFill>
            <a:srgbClr val="3C6E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2124157" y="3553467"/>
            <a:ext cx="1530393" cy="293653"/>
          </a:xfrm>
          <a:prstGeom prst="rect">
            <a:avLst/>
          </a:prstGeom>
          <a:solidFill>
            <a:srgbClr val="A83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 userDrawn="1"/>
        </p:nvSpPr>
        <p:spPr>
          <a:xfrm>
            <a:off x="6049541" y="3623317"/>
            <a:ext cx="146826" cy="146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endCxn id="22" idx="4"/>
          </p:cNvCxnSpPr>
          <p:nvPr userDrawn="1"/>
        </p:nvCxnSpPr>
        <p:spPr>
          <a:xfrm>
            <a:off x="9332363" y="3259815"/>
            <a:ext cx="12700" cy="513897"/>
          </a:xfrm>
          <a:prstGeom prst="line">
            <a:avLst/>
          </a:prstGeom>
          <a:ln w="53975" cap="rnd">
            <a:solidFill>
              <a:srgbClr val="4472C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 userDrawn="1"/>
        </p:nvSpPr>
        <p:spPr>
          <a:xfrm>
            <a:off x="9271650" y="3626886"/>
            <a:ext cx="146826" cy="146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endCxn id="24" idx="4"/>
          </p:cNvCxnSpPr>
          <p:nvPr userDrawn="1"/>
        </p:nvCxnSpPr>
        <p:spPr>
          <a:xfrm>
            <a:off x="2889534" y="3266406"/>
            <a:ext cx="12700" cy="513897"/>
          </a:xfrm>
          <a:prstGeom prst="line">
            <a:avLst/>
          </a:prstGeom>
          <a:ln w="53975" cap="rnd">
            <a:solidFill>
              <a:srgbClr val="A8301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 userDrawn="1"/>
        </p:nvSpPr>
        <p:spPr>
          <a:xfrm>
            <a:off x="2828821" y="3633477"/>
            <a:ext cx="146826" cy="146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 userDrawn="1"/>
        </p:nvSpPr>
        <p:spPr>
          <a:xfrm>
            <a:off x="4423941" y="3643637"/>
            <a:ext cx="146826" cy="146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 userDrawn="1"/>
        </p:nvSpPr>
        <p:spPr>
          <a:xfrm>
            <a:off x="7664981" y="3613157"/>
            <a:ext cx="146826" cy="146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2116158" y="2535256"/>
            <a:ext cx="1514363" cy="681271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2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3754727" y="4166491"/>
            <a:ext cx="1514363" cy="681271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3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5338818" y="2535257"/>
            <a:ext cx="1514363" cy="681271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7054625" y="4166491"/>
            <a:ext cx="1514363" cy="681271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5" name="Text Placeholder 3"/>
          <p:cNvSpPr>
            <a:spLocks noGrp="1"/>
          </p:cNvSpPr>
          <p:nvPr>
            <p:ph type="body" sz="quarter" idx="22"/>
          </p:nvPr>
        </p:nvSpPr>
        <p:spPr>
          <a:xfrm>
            <a:off x="8581531" y="2535257"/>
            <a:ext cx="1514363" cy="681271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2124157" y="5303521"/>
            <a:ext cx="7979333" cy="595024"/>
          </a:xfrm>
        </p:spPr>
        <p:txBody>
          <a:bodyPr anchor="ctr"/>
          <a:lstStyle>
            <a:lvl1pPr marL="0" indent="0" algn="ctr">
              <a:buNone/>
              <a:defRPr sz="2400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Contact Communications for custom timelines</a:t>
            </a:r>
          </a:p>
        </p:txBody>
      </p:sp>
    </p:spTree>
    <p:extLst>
      <p:ext uri="{BB962C8B-B14F-4D97-AF65-F5344CB8AC3E}">
        <p14:creationId xmlns:p14="http://schemas.microsoft.com/office/powerpoint/2010/main" val="7141248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4632" y="224589"/>
            <a:ext cx="9574714" cy="7379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C5F9-D77C-45C1-AB86-346E2E886B8F}" type="datetime1">
              <a:rPr lang="en-US" smtClean="0"/>
              <a:t>1/31/2019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 Placeholder 8">
            <a:extLst/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0416" y="1515070"/>
            <a:ext cx="1530350" cy="6292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placeholder</a:t>
            </a:r>
          </a:p>
        </p:txBody>
      </p:sp>
      <p:sp>
        <p:nvSpPr>
          <p:cNvPr id="28" name="Text Placeholder 8">
            <a:extLst/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46127" y="1515070"/>
            <a:ext cx="1530350" cy="6292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placeholder</a:t>
            </a:r>
          </a:p>
        </p:txBody>
      </p:sp>
      <p:sp>
        <p:nvSpPr>
          <p:cNvPr id="29" name="TextBox 28">
            <a:extLst/>
          </p:cNvPr>
          <p:cNvSpPr txBox="1"/>
          <p:nvPr userDrawn="1"/>
        </p:nvSpPr>
        <p:spPr>
          <a:xfrm>
            <a:off x="791680" y="2937882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ZA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20YY</a:t>
            </a:r>
          </a:p>
        </p:txBody>
      </p:sp>
      <p:sp>
        <p:nvSpPr>
          <p:cNvPr id="30" name="Oval 29" title="Milestone Number">
            <a:extLst/>
          </p:cNvPr>
          <p:cNvSpPr/>
          <p:nvPr userDrawn="1"/>
        </p:nvSpPr>
        <p:spPr>
          <a:xfrm>
            <a:off x="1148144" y="4457098"/>
            <a:ext cx="407673" cy="407673"/>
          </a:xfrm>
          <a:prstGeom prst="ellipse">
            <a:avLst/>
          </a:prstGeom>
          <a:solidFill>
            <a:srgbClr val="DA3E26"/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000" dirty="0">
                <a:solidFill>
                  <a:schemeClr val="bg1"/>
                </a:solidFill>
              </a:rPr>
              <a:t>01</a:t>
            </a:r>
          </a:p>
        </p:txBody>
      </p:sp>
      <p:pic>
        <p:nvPicPr>
          <p:cNvPr id="31" name="Graphic 30" title="callout">
            <a:extLst/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933310" y="3915499"/>
            <a:ext cx="581025" cy="295275"/>
          </a:xfrm>
          <a:prstGeom prst="rect">
            <a:avLst/>
          </a:prstGeom>
        </p:spPr>
      </p:pic>
      <p:sp>
        <p:nvSpPr>
          <p:cNvPr id="36" name="Oval 35" title="Milestone Number">
            <a:extLst/>
          </p:cNvPr>
          <p:cNvSpPr/>
          <p:nvPr userDrawn="1"/>
        </p:nvSpPr>
        <p:spPr>
          <a:xfrm>
            <a:off x="1223822" y="2133143"/>
            <a:ext cx="407673" cy="407673"/>
          </a:xfrm>
          <a:prstGeom prst="ellipse">
            <a:avLst/>
          </a:prstGeom>
          <a:solidFill>
            <a:srgbClr val="DA3E26"/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000" dirty="0">
                <a:solidFill>
                  <a:schemeClr val="bg1"/>
                </a:solidFill>
              </a:rPr>
              <a:t>02</a:t>
            </a:r>
          </a:p>
        </p:txBody>
      </p:sp>
      <p:pic>
        <p:nvPicPr>
          <p:cNvPr id="37" name="Graphic 36" title="callout">
            <a:extLst/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1282716" y="2801036"/>
            <a:ext cx="581025" cy="295275"/>
          </a:xfrm>
          <a:prstGeom prst="rect">
            <a:avLst/>
          </a:prstGeom>
        </p:spPr>
      </p:pic>
      <p:sp>
        <p:nvSpPr>
          <p:cNvPr id="38" name="TextBox 37">
            <a:extLst/>
          </p:cNvPr>
          <p:cNvSpPr txBox="1"/>
          <p:nvPr userDrawn="1"/>
        </p:nvSpPr>
        <p:spPr>
          <a:xfrm>
            <a:off x="3382576" y="2940070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ZA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20YY</a:t>
            </a:r>
          </a:p>
        </p:txBody>
      </p:sp>
      <p:sp>
        <p:nvSpPr>
          <p:cNvPr id="39" name="Oval 38" title="Milestone Number">
            <a:extLst/>
          </p:cNvPr>
          <p:cNvSpPr/>
          <p:nvPr userDrawn="1"/>
        </p:nvSpPr>
        <p:spPr>
          <a:xfrm>
            <a:off x="3763749" y="4434293"/>
            <a:ext cx="407673" cy="407673"/>
          </a:xfrm>
          <a:prstGeom prst="ellipse">
            <a:avLst/>
          </a:prstGeom>
          <a:solidFill>
            <a:srgbClr val="548235"/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000" dirty="0">
                <a:solidFill>
                  <a:schemeClr val="bg1"/>
                </a:solidFill>
              </a:rPr>
              <a:t>03</a:t>
            </a:r>
          </a:p>
        </p:txBody>
      </p:sp>
      <p:pic>
        <p:nvPicPr>
          <p:cNvPr id="40" name="Graphic 39" title="callout">
            <a:extLst/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3508784" y="3926541"/>
            <a:ext cx="581025" cy="295275"/>
          </a:xfrm>
          <a:prstGeom prst="rect">
            <a:avLst/>
          </a:prstGeom>
        </p:spPr>
      </p:pic>
      <p:sp>
        <p:nvSpPr>
          <p:cNvPr id="41" name="TextBox 40">
            <a:extLst/>
          </p:cNvPr>
          <p:cNvSpPr txBox="1"/>
          <p:nvPr userDrawn="1"/>
        </p:nvSpPr>
        <p:spPr>
          <a:xfrm>
            <a:off x="5963110" y="2930904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ZA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20YY</a:t>
            </a:r>
          </a:p>
        </p:txBody>
      </p:sp>
      <p:sp>
        <p:nvSpPr>
          <p:cNvPr id="42" name="Oval 41" title="Milestone Number">
            <a:extLst/>
          </p:cNvPr>
          <p:cNvSpPr/>
          <p:nvPr userDrawn="1"/>
        </p:nvSpPr>
        <p:spPr>
          <a:xfrm>
            <a:off x="6352338" y="4434293"/>
            <a:ext cx="407673" cy="407673"/>
          </a:xfrm>
          <a:prstGeom prst="ellipse">
            <a:avLst/>
          </a:prstGeom>
          <a:solidFill>
            <a:srgbClr val="69447B"/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000" dirty="0">
                <a:solidFill>
                  <a:schemeClr val="bg1"/>
                </a:solidFill>
              </a:rPr>
              <a:t>04</a:t>
            </a:r>
          </a:p>
        </p:txBody>
      </p:sp>
      <p:pic>
        <p:nvPicPr>
          <p:cNvPr id="43" name="Graphic 42" title="callout">
            <a:extLst/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6112304" y="3936872"/>
            <a:ext cx="581025" cy="295275"/>
          </a:xfrm>
          <a:prstGeom prst="rect">
            <a:avLst/>
          </a:prstGeom>
        </p:spPr>
      </p:pic>
      <p:sp>
        <p:nvSpPr>
          <p:cNvPr id="44" name="Oval 43" title="Milestone Number">
            <a:extLst/>
          </p:cNvPr>
          <p:cNvSpPr/>
          <p:nvPr userDrawn="1"/>
        </p:nvSpPr>
        <p:spPr>
          <a:xfrm>
            <a:off x="6427901" y="2129570"/>
            <a:ext cx="407673" cy="407673"/>
          </a:xfrm>
          <a:prstGeom prst="ellipse">
            <a:avLst/>
          </a:prstGeom>
          <a:solidFill>
            <a:srgbClr val="69447B"/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000" dirty="0">
                <a:solidFill>
                  <a:schemeClr val="bg1"/>
                </a:solidFill>
              </a:rPr>
              <a:t>05</a:t>
            </a:r>
          </a:p>
        </p:txBody>
      </p:sp>
      <p:pic>
        <p:nvPicPr>
          <p:cNvPr id="45" name="Graphic 44" title="callout">
            <a:extLst/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6466252" y="2801036"/>
            <a:ext cx="581025" cy="295275"/>
          </a:xfrm>
          <a:prstGeom prst="rect">
            <a:avLst/>
          </a:prstGeom>
        </p:spPr>
      </p:pic>
      <p:sp>
        <p:nvSpPr>
          <p:cNvPr id="46" name="TextBox 45">
            <a:extLst/>
          </p:cNvPr>
          <p:cNvSpPr txBox="1"/>
          <p:nvPr userDrawn="1"/>
        </p:nvSpPr>
        <p:spPr>
          <a:xfrm>
            <a:off x="8552678" y="2930904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ZA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20YY</a:t>
            </a:r>
          </a:p>
        </p:txBody>
      </p:sp>
      <p:sp>
        <p:nvSpPr>
          <p:cNvPr id="47" name="Oval 46" title="Milestone Number">
            <a:extLst/>
          </p:cNvPr>
          <p:cNvSpPr/>
          <p:nvPr userDrawn="1"/>
        </p:nvSpPr>
        <p:spPr>
          <a:xfrm>
            <a:off x="8917851" y="4434292"/>
            <a:ext cx="407673" cy="407673"/>
          </a:xfrm>
          <a:prstGeom prst="ellipse">
            <a:avLst/>
          </a:prstGeom>
          <a:solidFill>
            <a:srgbClr val="2F5CAC"/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000" dirty="0">
                <a:solidFill>
                  <a:schemeClr val="bg1"/>
                </a:solidFill>
              </a:rPr>
              <a:t>06</a:t>
            </a:r>
          </a:p>
        </p:txBody>
      </p:sp>
      <p:pic>
        <p:nvPicPr>
          <p:cNvPr id="48" name="Graphic 47" title="callout">
            <a:extLst/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8683538" y="3936872"/>
            <a:ext cx="581025" cy="295275"/>
          </a:xfrm>
          <a:prstGeom prst="rect">
            <a:avLst/>
          </a:prstGeom>
        </p:spPr>
      </p:pic>
      <p:sp>
        <p:nvSpPr>
          <p:cNvPr id="49" name="Oval 48" title="Milestone Number">
            <a:extLst/>
          </p:cNvPr>
          <p:cNvSpPr/>
          <p:nvPr userDrawn="1"/>
        </p:nvSpPr>
        <p:spPr>
          <a:xfrm>
            <a:off x="8954928" y="2126446"/>
            <a:ext cx="407673" cy="407673"/>
          </a:xfrm>
          <a:prstGeom prst="ellipse">
            <a:avLst/>
          </a:prstGeom>
          <a:solidFill>
            <a:srgbClr val="2F5CAC"/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000" dirty="0">
                <a:solidFill>
                  <a:schemeClr val="bg1"/>
                </a:solidFill>
              </a:rPr>
              <a:t>07</a:t>
            </a:r>
          </a:p>
        </p:txBody>
      </p:sp>
      <p:pic>
        <p:nvPicPr>
          <p:cNvPr id="50" name="Graphic 49" title="callout">
            <a:extLst/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9056844" y="2801036"/>
            <a:ext cx="581025" cy="295275"/>
          </a:xfrm>
          <a:prstGeom prst="rect">
            <a:avLst/>
          </a:prstGeom>
        </p:spPr>
      </p:pic>
      <p:grpSp>
        <p:nvGrpSpPr>
          <p:cNvPr id="51" name="Group 50" title="Today Flag Icon">
            <a:extLst/>
          </p:cNvPr>
          <p:cNvGrpSpPr/>
          <p:nvPr userDrawn="1"/>
        </p:nvGrpSpPr>
        <p:grpSpPr>
          <a:xfrm>
            <a:off x="10298196" y="2129570"/>
            <a:ext cx="407673" cy="407673"/>
            <a:chOff x="10636741" y="2652807"/>
            <a:chExt cx="296963" cy="296963"/>
          </a:xfrm>
        </p:grpSpPr>
        <p:sp>
          <p:nvSpPr>
            <p:cNvPr id="52" name="Oval 51">
              <a:extLst/>
            </p:cNvPr>
            <p:cNvSpPr/>
            <p:nvPr/>
          </p:nvSpPr>
          <p:spPr>
            <a:xfrm>
              <a:off x="10636741" y="2652807"/>
              <a:ext cx="296963" cy="296963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254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ZA" sz="6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pic>
          <p:nvPicPr>
            <p:cNvPr id="53" name="Graphic 52" title="Flag Icon">
              <a:extLst/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710816" y="2716810"/>
              <a:ext cx="149367" cy="168956"/>
            </a:xfrm>
            <a:prstGeom prst="rect">
              <a:avLst/>
            </a:prstGeom>
          </p:spPr>
        </p:pic>
      </p:grpSp>
      <p:pic>
        <p:nvPicPr>
          <p:cNvPr id="54" name="Graphic 53" title="callout">
            <a:extLst/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10359158" y="2801036"/>
            <a:ext cx="581025" cy="295275"/>
          </a:xfrm>
          <a:prstGeom prst="rect">
            <a:avLst/>
          </a:prstGeom>
        </p:spPr>
      </p:pic>
      <p:grpSp>
        <p:nvGrpSpPr>
          <p:cNvPr id="55" name="Group 54" title="Year 4">
            <a:extLst/>
          </p:cNvPr>
          <p:cNvGrpSpPr/>
          <p:nvPr userDrawn="1"/>
        </p:nvGrpSpPr>
        <p:grpSpPr>
          <a:xfrm>
            <a:off x="8481353" y="3119046"/>
            <a:ext cx="3133180" cy="562188"/>
            <a:chOff x="8481353" y="3119046"/>
            <a:chExt cx="3133180" cy="562188"/>
          </a:xfrm>
        </p:grpSpPr>
        <p:cxnSp>
          <p:nvCxnSpPr>
            <p:cNvPr id="56" name="Straight Connector 55" title="Q lines">
              <a:extLst/>
            </p:cNvPr>
            <p:cNvCxnSpPr>
              <a:cxnSpLocks/>
            </p:cNvCxnSpPr>
            <p:nvPr/>
          </p:nvCxnSpPr>
          <p:spPr>
            <a:xfrm>
              <a:off x="10785757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 title="Q lines">
              <a:extLst/>
            </p:cNvPr>
            <p:cNvCxnSpPr>
              <a:cxnSpLocks/>
            </p:cNvCxnSpPr>
            <p:nvPr/>
          </p:nvCxnSpPr>
          <p:spPr>
            <a:xfrm>
              <a:off x="9481202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Arrow: Right 132" title="Year Arrow">
              <a:extLst/>
            </p:cNvPr>
            <p:cNvSpPr/>
            <p:nvPr/>
          </p:nvSpPr>
          <p:spPr>
            <a:xfrm>
              <a:off x="8481353" y="3325978"/>
              <a:ext cx="3133180" cy="355256"/>
            </a:xfrm>
            <a:prstGeom prst="rightArrow">
              <a:avLst>
                <a:gd name="adj1" fmla="val 100000"/>
                <a:gd name="adj2" fmla="val 50000"/>
              </a:avLst>
            </a:pr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rgbClr val="2F5CAC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600" dirty="0"/>
            </a:p>
          </p:txBody>
        </p:sp>
        <p:sp>
          <p:nvSpPr>
            <p:cNvPr id="59" name="Oval 58" title="Quarter Background Cirlce">
              <a:extLst/>
            </p:cNvPr>
            <p:cNvSpPr/>
            <p:nvPr/>
          </p:nvSpPr>
          <p:spPr>
            <a:xfrm>
              <a:off x="10682502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 title="Quarter Background Cirlce">
              <a:extLst/>
            </p:cNvPr>
            <p:cNvSpPr/>
            <p:nvPr/>
          </p:nvSpPr>
          <p:spPr>
            <a:xfrm>
              <a:off x="10031923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 title="Quarter Background Cirlce">
              <a:extLst/>
            </p:cNvPr>
            <p:cNvSpPr/>
            <p:nvPr/>
          </p:nvSpPr>
          <p:spPr>
            <a:xfrm>
              <a:off x="9384678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 title="Quarter Background Cirlce">
              <a:extLst/>
            </p:cNvPr>
            <p:cNvSpPr/>
            <p:nvPr/>
          </p:nvSpPr>
          <p:spPr>
            <a:xfrm>
              <a:off x="8731634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Connector 62" title="Q lines">
              <a:extLst/>
            </p:cNvPr>
            <p:cNvCxnSpPr>
              <a:cxnSpLocks/>
            </p:cNvCxnSpPr>
            <p:nvPr/>
          </p:nvCxnSpPr>
          <p:spPr>
            <a:xfrm>
              <a:off x="8836180" y="3119046"/>
              <a:ext cx="0" cy="165471"/>
            </a:xfrm>
            <a:prstGeom prst="line">
              <a:avLst/>
            </a:prstGeom>
            <a:ln w="15875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 title="Q lines">
              <a:extLst/>
            </p:cNvPr>
            <p:cNvCxnSpPr>
              <a:cxnSpLocks/>
            </p:cNvCxnSpPr>
            <p:nvPr/>
          </p:nvCxnSpPr>
          <p:spPr>
            <a:xfrm>
              <a:off x="10130964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 title="Quarter Number">
              <a:extLst/>
            </p:cNvPr>
            <p:cNvSpPr txBox="1"/>
            <p:nvPr/>
          </p:nvSpPr>
          <p:spPr>
            <a:xfrm>
              <a:off x="869683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Q1</a:t>
              </a:r>
              <a:endParaRPr lang="en-ZA" sz="1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66" name="TextBox 65" title="Quarter Number">
              <a:extLst/>
            </p:cNvPr>
            <p:cNvSpPr txBox="1"/>
            <p:nvPr/>
          </p:nvSpPr>
          <p:spPr>
            <a:xfrm>
              <a:off x="934434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Q2</a:t>
              </a:r>
              <a:endParaRPr lang="en-ZA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7" name="TextBox 66" title="Quarter Number">
              <a:extLst/>
            </p:cNvPr>
            <p:cNvSpPr txBox="1"/>
            <p:nvPr/>
          </p:nvSpPr>
          <p:spPr>
            <a:xfrm>
              <a:off x="999186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Q3</a:t>
              </a:r>
              <a:endParaRPr lang="en-ZA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8" name="TextBox 67" title="Quarter Number">
              <a:extLst/>
            </p:cNvPr>
            <p:cNvSpPr txBox="1"/>
            <p:nvPr/>
          </p:nvSpPr>
          <p:spPr>
            <a:xfrm>
              <a:off x="10639376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Q4</a:t>
              </a:r>
              <a:endParaRPr lang="en-ZA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69" name="Group 68" title="Year 3">
            <a:extLst/>
          </p:cNvPr>
          <p:cNvGrpSpPr/>
          <p:nvPr userDrawn="1"/>
        </p:nvGrpSpPr>
        <p:grpSpPr>
          <a:xfrm>
            <a:off x="5886628" y="3119046"/>
            <a:ext cx="2784204" cy="562188"/>
            <a:chOff x="5886628" y="3119046"/>
            <a:chExt cx="2784204" cy="562188"/>
          </a:xfrm>
        </p:grpSpPr>
        <p:cxnSp>
          <p:nvCxnSpPr>
            <p:cNvPr id="70" name="Straight Connector 69" title="Q lines">
              <a:extLst/>
            </p:cNvPr>
            <p:cNvCxnSpPr>
              <a:cxnSpLocks/>
            </p:cNvCxnSpPr>
            <p:nvPr/>
          </p:nvCxnSpPr>
          <p:spPr>
            <a:xfrm>
              <a:off x="6890490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Arrow: Right 184" title="Year Arrow">
              <a:extLst/>
            </p:cNvPr>
            <p:cNvSpPr/>
            <p:nvPr/>
          </p:nvSpPr>
          <p:spPr>
            <a:xfrm>
              <a:off x="5886628" y="3325978"/>
              <a:ext cx="2784204" cy="355256"/>
            </a:xfrm>
            <a:prstGeom prst="rightArrow">
              <a:avLst>
                <a:gd name="adj1" fmla="val 100000"/>
                <a:gd name="adj2" fmla="val 50000"/>
              </a:avLst>
            </a:prstGeom>
            <a:gradFill flip="none" rotWithShape="1">
              <a:gsLst>
                <a:gs pos="0">
                  <a:schemeClr val="accent3">
                    <a:lumMod val="20000"/>
                    <a:lumOff val="80000"/>
                  </a:schemeClr>
                </a:gs>
                <a:gs pos="100000">
                  <a:srgbClr val="69447B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600" dirty="0"/>
            </a:p>
          </p:txBody>
        </p:sp>
        <p:sp>
          <p:nvSpPr>
            <p:cNvPr id="72" name="Oval 71" title="Quarter Background Cirlce">
              <a:extLst/>
            </p:cNvPr>
            <p:cNvSpPr/>
            <p:nvPr/>
          </p:nvSpPr>
          <p:spPr>
            <a:xfrm>
              <a:off x="8095938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 title="Quarter Background Cirlce">
              <a:extLst/>
            </p:cNvPr>
            <p:cNvSpPr/>
            <p:nvPr/>
          </p:nvSpPr>
          <p:spPr>
            <a:xfrm>
              <a:off x="7443121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 title="Quarter Background Cirlce">
              <a:extLst/>
            </p:cNvPr>
            <p:cNvSpPr/>
            <p:nvPr/>
          </p:nvSpPr>
          <p:spPr>
            <a:xfrm>
              <a:off x="6791842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 title="Quarter Background Cirlce">
              <a:extLst/>
            </p:cNvPr>
            <p:cNvSpPr/>
            <p:nvPr/>
          </p:nvSpPr>
          <p:spPr>
            <a:xfrm>
              <a:off x="6140756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Connector 75" title="Q lines">
              <a:extLst/>
            </p:cNvPr>
            <p:cNvCxnSpPr>
              <a:cxnSpLocks/>
            </p:cNvCxnSpPr>
            <p:nvPr/>
          </p:nvCxnSpPr>
          <p:spPr>
            <a:xfrm>
              <a:off x="6246612" y="3119046"/>
              <a:ext cx="0" cy="165471"/>
            </a:xfrm>
            <a:prstGeom prst="line">
              <a:avLst/>
            </a:prstGeom>
            <a:ln w="15875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 title="Q lines">
              <a:extLst/>
            </p:cNvPr>
            <p:cNvCxnSpPr>
              <a:cxnSpLocks/>
            </p:cNvCxnSpPr>
            <p:nvPr/>
          </p:nvCxnSpPr>
          <p:spPr>
            <a:xfrm>
              <a:off x="7541396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 title="Q lines">
              <a:extLst/>
            </p:cNvPr>
            <p:cNvCxnSpPr>
              <a:cxnSpLocks/>
            </p:cNvCxnSpPr>
            <p:nvPr/>
          </p:nvCxnSpPr>
          <p:spPr>
            <a:xfrm>
              <a:off x="8188788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 title="Quarter Number">
              <a:extLst/>
            </p:cNvPr>
            <p:cNvSpPr txBox="1"/>
            <p:nvPr/>
          </p:nvSpPr>
          <p:spPr>
            <a:xfrm>
              <a:off x="610677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Q1</a:t>
              </a:r>
              <a:endParaRPr lang="en-ZA" sz="1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80" name="TextBox 79" title="Quarter Number">
              <a:extLst/>
            </p:cNvPr>
            <p:cNvSpPr txBox="1"/>
            <p:nvPr/>
          </p:nvSpPr>
          <p:spPr>
            <a:xfrm>
              <a:off x="675428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Q2</a:t>
              </a:r>
              <a:endParaRPr lang="en-ZA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1" name="TextBox 80" title="Quarter Number">
              <a:extLst/>
            </p:cNvPr>
            <p:cNvSpPr txBox="1"/>
            <p:nvPr/>
          </p:nvSpPr>
          <p:spPr>
            <a:xfrm>
              <a:off x="740180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Q3</a:t>
              </a:r>
              <a:endParaRPr lang="en-ZA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2" name="TextBox 81" title="Quarter Number">
              <a:extLst/>
            </p:cNvPr>
            <p:cNvSpPr txBox="1"/>
            <p:nvPr/>
          </p:nvSpPr>
          <p:spPr>
            <a:xfrm>
              <a:off x="804931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Q4</a:t>
              </a:r>
              <a:endParaRPr lang="en-ZA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83" name="Group 82" title="Year 2">
            <a:extLst/>
          </p:cNvPr>
          <p:cNvGrpSpPr/>
          <p:nvPr userDrawn="1"/>
        </p:nvGrpSpPr>
        <p:grpSpPr>
          <a:xfrm>
            <a:off x="3309141" y="3119046"/>
            <a:ext cx="2759196" cy="561751"/>
            <a:chOff x="3309141" y="3119046"/>
            <a:chExt cx="2759196" cy="561751"/>
          </a:xfrm>
        </p:grpSpPr>
        <p:sp>
          <p:nvSpPr>
            <p:cNvPr id="84" name="Arrow: Right 130" title="Year Arrow">
              <a:extLst/>
            </p:cNvPr>
            <p:cNvSpPr/>
            <p:nvPr/>
          </p:nvSpPr>
          <p:spPr>
            <a:xfrm>
              <a:off x="3309141" y="3325541"/>
              <a:ext cx="2759196" cy="355256"/>
            </a:xfrm>
            <a:prstGeom prst="rightArrow">
              <a:avLst>
                <a:gd name="adj1" fmla="val 100000"/>
                <a:gd name="adj2" fmla="val 50000"/>
              </a:avLst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</a:schemeClr>
                </a:gs>
                <a:gs pos="100000">
                  <a:srgbClr val="548235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600" dirty="0"/>
            </a:p>
          </p:txBody>
        </p:sp>
        <p:sp>
          <p:nvSpPr>
            <p:cNvPr id="85" name="Oval 84" title="Quarter Background Cirlce">
              <a:extLst/>
            </p:cNvPr>
            <p:cNvSpPr/>
            <p:nvPr/>
          </p:nvSpPr>
          <p:spPr>
            <a:xfrm>
              <a:off x="5494904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 title="Quarter Background Cirlce">
              <a:extLst/>
            </p:cNvPr>
            <p:cNvSpPr/>
            <p:nvPr/>
          </p:nvSpPr>
          <p:spPr>
            <a:xfrm>
              <a:off x="4845879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 title="Quarter Background Cirlce">
              <a:extLst/>
            </p:cNvPr>
            <p:cNvSpPr/>
            <p:nvPr/>
          </p:nvSpPr>
          <p:spPr>
            <a:xfrm>
              <a:off x="4209357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 title="Quarter Background Cirlce">
              <a:extLst/>
            </p:cNvPr>
            <p:cNvSpPr/>
            <p:nvPr/>
          </p:nvSpPr>
          <p:spPr>
            <a:xfrm>
              <a:off x="3552167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9" name="Straight Connector 88" title="Q lines">
              <a:extLst/>
            </p:cNvPr>
            <p:cNvCxnSpPr>
              <a:cxnSpLocks/>
            </p:cNvCxnSpPr>
            <p:nvPr/>
          </p:nvCxnSpPr>
          <p:spPr>
            <a:xfrm>
              <a:off x="3657043" y="3119046"/>
              <a:ext cx="0" cy="165471"/>
            </a:xfrm>
            <a:prstGeom prst="line">
              <a:avLst/>
            </a:prstGeom>
            <a:ln w="15875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 title="Q lines">
              <a:extLst/>
            </p:cNvPr>
            <p:cNvCxnSpPr>
              <a:cxnSpLocks/>
            </p:cNvCxnSpPr>
            <p:nvPr/>
          </p:nvCxnSpPr>
          <p:spPr>
            <a:xfrm>
              <a:off x="4304435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 title="Q lines">
              <a:extLst/>
            </p:cNvPr>
            <p:cNvCxnSpPr>
              <a:cxnSpLocks/>
            </p:cNvCxnSpPr>
            <p:nvPr/>
          </p:nvCxnSpPr>
          <p:spPr>
            <a:xfrm>
              <a:off x="4951827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 title="Q lines">
              <a:extLst/>
            </p:cNvPr>
            <p:cNvCxnSpPr>
              <a:cxnSpLocks/>
            </p:cNvCxnSpPr>
            <p:nvPr/>
          </p:nvCxnSpPr>
          <p:spPr>
            <a:xfrm>
              <a:off x="5599219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 title="Quarter Number">
              <a:extLst/>
            </p:cNvPr>
            <p:cNvSpPr txBox="1"/>
            <p:nvPr/>
          </p:nvSpPr>
          <p:spPr>
            <a:xfrm>
              <a:off x="351671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Q1</a:t>
              </a:r>
              <a:endParaRPr lang="en-ZA" sz="1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94" name="TextBox 93" title="Quarter Number">
              <a:extLst/>
            </p:cNvPr>
            <p:cNvSpPr txBox="1"/>
            <p:nvPr/>
          </p:nvSpPr>
          <p:spPr>
            <a:xfrm>
              <a:off x="416422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Q2</a:t>
              </a:r>
              <a:endParaRPr lang="en-ZA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95" name="TextBox 94" title="Quarter Number">
              <a:extLst/>
            </p:cNvPr>
            <p:cNvSpPr txBox="1"/>
            <p:nvPr/>
          </p:nvSpPr>
          <p:spPr>
            <a:xfrm>
              <a:off x="481174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Q3</a:t>
              </a:r>
              <a:endParaRPr lang="en-ZA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96" name="TextBox 95" title="Quarter Number">
              <a:extLst/>
            </p:cNvPr>
            <p:cNvSpPr txBox="1"/>
            <p:nvPr/>
          </p:nvSpPr>
          <p:spPr>
            <a:xfrm>
              <a:off x="545925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Q4</a:t>
              </a:r>
              <a:endParaRPr lang="en-ZA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97" name="Group 96" title="Year 1">
            <a:extLst/>
          </p:cNvPr>
          <p:cNvGrpSpPr/>
          <p:nvPr userDrawn="1"/>
        </p:nvGrpSpPr>
        <p:grpSpPr>
          <a:xfrm>
            <a:off x="791681" y="3119046"/>
            <a:ext cx="2695434" cy="561751"/>
            <a:chOff x="791681" y="3119046"/>
            <a:chExt cx="2695434" cy="561751"/>
          </a:xfrm>
        </p:grpSpPr>
        <p:cxnSp>
          <p:nvCxnSpPr>
            <p:cNvPr id="98" name="Straight Connector 97" title="Q lines">
              <a:extLst/>
            </p:cNvPr>
            <p:cNvCxnSpPr>
              <a:cxnSpLocks/>
            </p:cNvCxnSpPr>
            <p:nvPr/>
          </p:nvCxnSpPr>
          <p:spPr>
            <a:xfrm>
              <a:off x="1703309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Arrow: Right 129" title="Year Arrow">
              <a:extLst/>
            </p:cNvPr>
            <p:cNvSpPr/>
            <p:nvPr/>
          </p:nvSpPr>
          <p:spPr>
            <a:xfrm>
              <a:off x="791681" y="3325541"/>
              <a:ext cx="2695434" cy="355256"/>
            </a:xfrm>
            <a:prstGeom prst="rightArrow">
              <a:avLst>
                <a:gd name="adj1" fmla="val 100000"/>
                <a:gd name="adj2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rgbClr val="EA0C0C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600" dirty="0"/>
            </a:p>
          </p:txBody>
        </p:sp>
        <p:sp>
          <p:nvSpPr>
            <p:cNvPr id="100" name="Oval 99" title="Quarter Background Cirlce">
              <a:extLst/>
            </p:cNvPr>
            <p:cNvSpPr/>
            <p:nvPr/>
          </p:nvSpPr>
          <p:spPr>
            <a:xfrm>
              <a:off x="2913639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 title="Quarter Background Cirlce">
              <a:extLst/>
            </p:cNvPr>
            <p:cNvSpPr/>
            <p:nvPr/>
          </p:nvSpPr>
          <p:spPr>
            <a:xfrm>
              <a:off x="2256010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 title="Quarter Background Cirlce">
              <a:extLst/>
            </p:cNvPr>
            <p:cNvSpPr/>
            <p:nvPr/>
          </p:nvSpPr>
          <p:spPr>
            <a:xfrm>
              <a:off x="1611747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 title="Quarter Background Cirlce">
              <a:extLst/>
            </p:cNvPr>
            <p:cNvSpPr/>
            <p:nvPr/>
          </p:nvSpPr>
          <p:spPr>
            <a:xfrm>
              <a:off x="965783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Connector 103" title="Q lines">
              <a:extLst/>
            </p:cNvPr>
            <p:cNvCxnSpPr>
              <a:cxnSpLocks/>
            </p:cNvCxnSpPr>
            <p:nvPr/>
          </p:nvCxnSpPr>
          <p:spPr>
            <a:xfrm>
              <a:off x="1067475" y="3119046"/>
              <a:ext cx="0" cy="165471"/>
            </a:xfrm>
            <a:prstGeom prst="line">
              <a:avLst/>
            </a:prstGeom>
            <a:ln w="15875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 title="Q lines">
              <a:extLst/>
            </p:cNvPr>
            <p:cNvCxnSpPr>
              <a:cxnSpLocks/>
            </p:cNvCxnSpPr>
            <p:nvPr/>
          </p:nvCxnSpPr>
          <p:spPr>
            <a:xfrm>
              <a:off x="2362259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 title="Q lines">
              <a:extLst/>
            </p:cNvPr>
            <p:cNvCxnSpPr>
              <a:cxnSpLocks/>
            </p:cNvCxnSpPr>
            <p:nvPr/>
          </p:nvCxnSpPr>
          <p:spPr>
            <a:xfrm>
              <a:off x="3009651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 title="Quarter Number">
              <a:extLst/>
            </p:cNvPr>
            <p:cNvSpPr txBox="1"/>
            <p:nvPr/>
          </p:nvSpPr>
          <p:spPr>
            <a:xfrm>
              <a:off x="92665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Q1</a:t>
              </a:r>
              <a:endParaRPr lang="en-ZA" sz="1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08" name="TextBox 107" title="Quarter Number">
              <a:extLst/>
            </p:cNvPr>
            <p:cNvSpPr txBox="1"/>
            <p:nvPr/>
          </p:nvSpPr>
          <p:spPr>
            <a:xfrm>
              <a:off x="157416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Q2</a:t>
              </a:r>
              <a:endParaRPr lang="en-ZA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9" name="TextBox 108" title="Quarter Number">
              <a:extLst/>
            </p:cNvPr>
            <p:cNvSpPr txBox="1"/>
            <p:nvPr/>
          </p:nvSpPr>
          <p:spPr>
            <a:xfrm>
              <a:off x="222168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Q3</a:t>
              </a:r>
              <a:endParaRPr lang="en-ZA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10" name="TextBox 109" title="Quarter Number">
              <a:extLst/>
            </p:cNvPr>
            <p:cNvSpPr txBox="1"/>
            <p:nvPr/>
          </p:nvSpPr>
          <p:spPr>
            <a:xfrm>
              <a:off x="286919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Q4</a:t>
              </a:r>
              <a:endParaRPr lang="en-ZA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11" name="Text Placeholder 8">
            <a:extLst/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874314" y="1515070"/>
            <a:ext cx="1530350" cy="6292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placeholder</a:t>
            </a:r>
          </a:p>
        </p:txBody>
      </p:sp>
      <p:sp>
        <p:nvSpPr>
          <p:cNvPr id="112" name="Text Placeholder 8">
            <a:extLst/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760199" y="1515070"/>
            <a:ext cx="1530350" cy="6292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placeholder</a:t>
            </a:r>
          </a:p>
        </p:txBody>
      </p:sp>
      <p:sp>
        <p:nvSpPr>
          <p:cNvPr id="113" name="Text Placeholder 8">
            <a:extLst/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94428" y="4927573"/>
            <a:ext cx="1530350" cy="6292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placeholder</a:t>
            </a:r>
          </a:p>
        </p:txBody>
      </p:sp>
      <p:sp>
        <p:nvSpPr>
          <p:cNvPr id="114" name="Text Placeholder 8">
            <a:extLst/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196226" y="4927573"/>
            <a:ext cx="1530350" cy="6292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placeholder</a:t>
            </a:r>
          </a:p>
        </p:txBody>
      </p:sp>
      <p:sp>
        <p:nvSpPr>
          <p:cNvPr id="115" name="Text Placeholder 8">
            <a:extLst/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807451" y="4927573"/>
            <a:ext cx="1530350" cy="6292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placeholder</a:t>
            </a:r>
          </a:p>
        </p:txBody>
      </p:sp>
      <p:sp>
        <p:nvSpPr>
          <p:cNvPr id="116" name="Text Placeholder 8">
            <a:extLst/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362114" y="4927573"/>
            <a:ext cx="1530350" cy="6292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placeholder</a:t>
            </a:r>
          </a:p>
        </p:txBody>
      </p:sp>
      <p:sp>
        <p:nvSpPr>
          <p:cNvPr id="1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594428" y="5724950"/>
            <a:ext cx="10898877" cy="595024"/>
          </a:xfrm>
        </p:spPr>
        <p:txBody>
          <a:bodyPr anchor="ctr"/>
          <a:lstStyle>
            <a:lvl1pPr marL="0" indent="0" algn="ctr">
              <a:buNone/>
              <a:defRPr sz="2400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Contact Communications for custom timelines</a:t>
            </a:r>
          </a:p>
        </p:txBody>
      </p:sp>
    </p:spTree>
    <p:extLst>
      <p:ext uri="{BB962C8B-B14F-4D97-AF65-F5344CB8AC3E}">
        <p14:creationId xmlns:p14="http://schemas.microsoft.com/office/powerpoint/2010/main" val="27717708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AD580-F9DE-4776-B204-F93A0A138A8B}" type="datetime1">
              <a:rPr lang="en-US" smtClean="0"/>
              <a:t>1/31/2019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9698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62708" y="1508401"/>
            <a:ext cx="11068062" cy="45900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196235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978763"/>
            <a:ext cx="9144000" cy="1455651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algn="ctr">
              <a:defRPr sz="5600" b="1">
                <a:solidFill>
                  <a:srgbClr val="3C6EBE"/>
                </a:solidFill>
                <a:latin typeface="+mn-lt"/>
              </a:defRPr>
            </a:lvl1pPr>
          </a:lstStyle>
          <a:p>
            <a:r>
              <a:rPr lang="en-US" dirty="0"/>
              <a:t>Edit Master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435420"/>
            <a:ext cx="9144000" cy="851564"/>
          </a:xfrm>
          <a:solidFill>
            <a:schemeClr val="bg1">
              <a:lumMod val="95000"/>
            </a:schemeClr>
          </a:solidFill>
        </p:spPr>
        <p:txBody>
          <a:bodyPr anchor="t"/>
          <a:lstStyle>
            <a:lvl1pPr marL="0" indent="0" algn="ctr">
              <a:buNone/>
              <a:defRPr sz="2400" b="1" spc="140" baseline="0">
                <a:solidFill>
                  <a:srgbClr val="44546A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EDIT MASTER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7AE6E-8C98-4164-87BD-E54F22AEFC9C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3F1BA61-0597-9F42-ACBB-F15FF99F7CC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407025" y="5213059"/>
            <a:ext cx="1377950" cy="1096963"/>
          </a:xfrm>
        </p:spPr>
        <p:txBody>
          <a:bodyPr/>
          <a:lstStyle/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497014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Altern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1460701"/>
            <a:ext cx="9997440" cy="3566160"/>
          </a:xfrm>
        </p:spPr>
        <p:txBody>
          <a:bodyPr anchor="ctr">
            <a:normAutofit/>
          </a:bodyPr>
          <a:lstStyle>
            <a:lvl1pPr algn="ctr">
              <a:defRPr sz="6600" b="1">
                <a:solidFill>
                  <a:srgbClr val="3C6EBE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97280" y="5026861"/>
            <a:ext cx="9997440" cy="1273508"/>
          </a:xfrm>
        </p:spPr>
        <p:txBody>
          <a:bodyPr anchor="ctr"/>
          <a:lstStyle>
            <a:lvl1pPr marL="0" indent="0" algn="ctr">
              <a:buNone/>
              <a:defRPr sz="2400" b="1" spc="200" baseline="0">
                <a:solidFill>
                  <a:srgbClr val="44546A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8F86B-02CB-4045-BDB1-2B031E2F7395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9CD7465-82DB-6943-A223-97CAF3BF004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704513" y="85725"/>
            <a:ext cx="1377950" cy="1096963"/>
          </a:xfrm>
        </p:spPr>
        <p:txBody>
          <a:bodyPr/>
          <a:lstStyle/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2750787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913" y="243951"/>
            <a:ext cx="8765784" cy="71020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B60EA-8DA5-45F4-9750-DC84A0A8E9DC}" type="datetime1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1037902" y="1881359"/>
            <a:ext cx="4937761" cy="4023359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 b="1" i="1">
                <a:solidFill>
                  <a:srgbClr val="DA3E2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baseline="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6216337" y="1881359"/>
            <a:ext cx="4937760" cy="4023359"/>
          </a:xfr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 b="1" i="1">
                <a:solidFill>
                  <a:srgbClr val="DA3E2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3799346D-5D98-D948-A118-BA4E55B1DEC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0704513" y="85725"/>
            <a:ext cx="1377950" cy="1096963"/>
          </a:xfrm>
        </p:spPr>
        <p:txBody>
          <a:bodyPr/>
          <a:lstStyle/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4468012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912" y="243951"/>
            <a:ext cx="8753591" cy="71020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297E-D315-480E-80F0-FD977F37182A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838199" y="1825625"/>
            <a:ext cx="10515599" cy="4302459"/>
          </a:xfrm>
        </p:spPr>
        <p:txBody>
          <a:bodyPr/>
          <a:lstStyle>
            <a:lvl1pPr>
              <a:defRPr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Clr>
                <a:srgbClr val="DA3E26"/>
              </a:buClr>
              <a:buFont typeface="Wingdings" panose="05000000000000000000" pitchFamily="2" charset="2"/>
              <a:buChar char="§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4472C4"/>
              </a:buCl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Clr>
                <a:srgbClr val="4472C4"/>
              </a:buClr>
              <a:buFontTx/>
              <a:buChar char="◦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buClr>
                <a:srgbClr val="DA3E26"/>
              </a:buCl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12AD04B-FD68-AC47-8832-1731094D24F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0704513" y="85725"/>
            <a:ext cx="1377950" cy="1096963"/>
          </a:xfrm>
        </p:spPr>
        <p:txBody>
          <a:bodyPr/>
          <a:lstStyle/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7927331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2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4632" y="224589"/>
            <a:ext cx="8720488" cy="7379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2507-EBE2-4A8F-92C3-DA0DB49B8B6A}" type="datetime1">
              <a:rPr lang="en-US" smtClean="0"/>
              <a:t>1/31/2019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Content Placeholder 3"/>
          <p:cNvSpPr>
            <a:spLocks noGrp="1"/>
          </p:cNvSpPr>
          <p:nvPr>
            <p:ph sz="half" idx="2"/>
          </p:nvPr>
        </p:nvSpPr>
        <p:spPr>
          <a:xfrm>
            <a:off x="978527" y="1845733"/>
            <a:ext cx="4937760" cy="4023359"/>
          </a:xfrm>
        </p:spPr>
        <p:txBody>
          <a:bodyPr/>
          <a:lstStyle>
            <a:lvl1pPr marL="0" indent="0">
              <a:buNone/>
              <a:defRPr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Clr>
                <a:srgbClr val="DA3E26"/>
              </a:buClr>
              <a:buFont typeface="Wingdings" panose="05000000000000000000" pitchFamily="2" charset="2"/>
              <a:buChar char="§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4472C4"/>
              </a:buCl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Clr>
                <a:srgbClr val="4472C4"/>
              </a:buClr>
              <a:buFontTx/>
              <a:buChar char="◦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buClr>
                <a:srgbClr val="DA3E26"/>
              </a:buCl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quarter" idx="4"/>
          </p:nvPr>
        </p:nvSpPr>
        <p:spPr>
          <a:xfrm>
            <a:off x="6275713" y="1845733"/>
            <a:ext cx="4937760" cy="4023359"/>
          </a:xfrm>
        </p:spPr>
        <p:txBody>
          <a:bodyPr/>
          <a:lstStyle>
            <a:lvl1pPr marL="0" indent="0">
              <a:buNone/>
              <a:defRPr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Clr>
                <a:srgbClr val="DA3E26"/>
              </a:buClr>
              <a:buFont typeface="Wingdings" panose="05000000000000000000" pitchFamily="2" charset="2"/>
              <a:buChar char="§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4472C4"/>
              </a:buCl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Clr>
                <a:srgbClr val="4472C4"/>
              </a:buClr>
              <a:buFontTx/>
              <a:buChar char="◦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buClr>
                <a:srgbClr val="DA3E26"/>
              </a:buClr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5D66FD89-64C4-9044-BA18-28978645C11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704513" y="85725"/>
            <a:ext cx="1377950" cy="1096963"/>
          </a:xfrm>
        </p:spPr>
        <p:txBody>
          <a:bodyPr/>
          <a:lstStyle/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00486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EA Main - Main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1460701"/>
            <a:ext cx="9997440" cy="356616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lnSpc>
                <a:spcPct val="90000"/>
              </a:lnSpc>
              <a:defRPr sz="6600" b="1">
                <a:solidFill>
                  <a:srgbClr val="3C6EBE"/>
                </a:solidFill>
                <a:latin typeface="Open Sans Semibold" panose="020B060603050402020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97280" y="5157370"/>
            <a:ext cx="9997440" cy="1142999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90000"/>
              </a:lnSpc>
              <a:buNone/>
              <a:defRPr sz="2400" b="1" spc="200" baseline="0">
                <a:solidFill>
                  <a:srgbClr val="44546A"/>
                </a:solidFill>
                <a:latin typeface="Open Sans (Headings)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562725"/>
            <a:ext cx="2743200" cy="158750"/>
          </a:xfrm>
        </p:spPr>
        <p:txBody>
          <a:bodyPr/>
          <a:lstStyle>
            <a:lvl1pPr>
              <a:defRPr>
                <a:solidFill>
                  <a:srgbClr val="4472C4"/>
                </a:solidFill>
              </a:defRPr>
            </a:lvl1pPr>
          </a:lstStyle>
          <a:p>
            <a:fld id="{BC822A72-285C-47E5-A79E-9E76249E9039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62725"/>
            <a:ext cx="4114800" cy="158750"/>
          </a:xfrm>
        </p:spPr>
        <p:txBody>
          <a:bodyPr/>
          <a:lstStyle>
            <a:lvl1pPr>
              <a:defRPr>
                <a:solidFill>
                  <a:srgbClr val="4472C4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562725"/>
            <a:ext cx="2743200" cy="158750"/>
          </a:xfrm>
        </p:spPr>
        <p:txBody>
          <a:bodyPr/>
          <a:lstStyle>
            <a:lvl1pPr>
              <a:defRPr>
                <a:solidFill>
                  <a:srgbClr val="4472C4"/>
                </a:solidFill>
              </a:defRPr>
            </a:lvl1pPr>
          </a:lstStyle>
          <a:p>
            <a:fld id="{0088AB57-2DBE-44A3-AE96-942C49E95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475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912" y="243951"/>
            <a:ext cx="8777976" cy="71020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598F-BD5A-4CCC-8902-3524A15422EA}" type="datetime1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423863" y="1687515"/>
            <a:ext cx="11344274" cy="4181578"/>
          </a:xfrm>
        </p:spPr>
        <p:txBody>
          <a:bodyPr/>
          <a:lstStyle>
            <a:lvl1pPr marL="0" indent="0">
              <a:buNone/>
              <a:defRPr>
                <a:latin typeface="Open Sans" panose="020B0606030504020204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FFF09304-98CE-1740-BEA0-2A5A972490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0704513" y="85725"/>
            <a:ext cx="1377950" cy="1096963"/>
          </a:xfrm>
        </p:spPr>
        <p:txBody>
          <a:bodyPr/>
          <a:lstStyle/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2249242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-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912" y="243951"/>
            <a:ext cx="8765783" cy="71020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D123-4E3C-4836-AB30-72F836E91E0A}" type="datetime1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23863" y="1687515"/>
            <a:ext cx="5492424" cy="4181578"/>
          </a:xfrm>
        </p:spPr>
        <p:txBody>
          <a:bodyPr/>
          <a:lstStyle>
            <a:lvl1pPr marL="0" indent="0">
              <a:buNone/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Clr>
                <a:srgbClr val="DA3E26"/>
              </a:buClr>
              <a:buFont typeface="Wingdings" panose="05000000000000000000" pitchFamily="2" charset="2"/>
              <a:buChar char="§"/>
              <a:defRPr>
                <a:latin typeface="Open Sans (Headings)"/>
              </a:defRPr>
            </a:lvl2pPr>
            <a:lvl3pPr>
              <a:buClr>
                <a:srgbClr val="4472C4"/>
              </a:buClr>
              <a:defRPr>
                <a:latin typeface="Open Sans Light" panose="020B0306030504020204"/>
              </a:defRPr>
            </a:lvl3pPr>
            <a:lvl4pPr marL="1600200" indent="-228600">
              <a:buClr>
                <a:srgbClr val="4472C4"/>
              </a:buClr>
              <a:buFontTx/>
              <a:buChar char="◦"/>
              <a:defRPr>
                <a:latin typeface="Open Sans Light" panose="020B0306030504020204"/>
              </a:defRPr>
            </a:lvl4pPr>
            <a:lvl5pPr>
              <a:buClr>
                <a:srgbClr val="DA3E26"/>
              </a:buClr>
              <a:defRPr>
                <a:latin typeface="Open Sans Light" panose="020B0306030504020204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4"/>
          </p:nvPr>
        </p:nvSpPr>
        <p:spPr>
          <a:xfrm>
            <a:off x="6275713" y="1687515"/>
            <a:ext cx="5492424" cy="4181578"/>
          </a:xfrm>
        </p:spPr>
        <p:txBody>
          <a:bodyPr/>
          <a:lstStyle>
            <a:lvl1pPr marL="0" indent="0">
              <a:buNone/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Clr>
                <a:srgbClr val="DA3E26"/>
              </a:buClr>
              <a:buFont typeface="Wingdings" panose="05000000000000000000" pitchFamily="2" charset="2"/>
              <a:buChar char="§"/>
              <a:defRPr>
                <a:latin typeface="Open Sans (Headings)"/>
              </a:defRPr>
            </a:lvl2pPr>
            <a:lvl3pPr>
              <a:buClr>
                <a:srgbClr val="4472C4"/>
              </a:buClr>
              <a:defRPr>
                <a:latin typeface="Open Sans Light" panose="020B0306030504020204"/>
              </a:defRPr>
            </a:lvl3pPr>
            <a:lvl4pPr marL="1600200" indent="-228600">
              <a:buClr>
                <a:srgbClr val="4472C4"/>
              </a:buClr>
              <a:buFontTx/>
              <a:buChar char="◦"/>
              <a:defRPr>
                <a:latin typeface="Open Sans Light" panose="020B0306030504020204"/>
              </a:defRPr>
            </a:lvl4pPr>
            <a:lvl5pPr>
              <a:buClr>
                <a:srgbClr val="DA3E26"/>
              </a:buClr>
              <a:defRPr b="0">
                <a:latin typeface="Open Sans Light" panose="020B0306030504020204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1781C794-6E72-FC4F-A56A-87E1C0F423B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704513" y="85725"/>
            <a:ext cx="1377950" cy="1096963"/>
          </a:xfrm>
        </p:spPr>
        <p:txBody>
          <a:bodyPr/>
          <a:lstStyle/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7303293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Multi-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912" y="243951"/>
            <a:ext cx="8790167" cy="71020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F4F2-557B-47D6-9CDD-755A8855659B}" type="datetime1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23862" y="1687515"/>
            <a:ext cx="3429000" cy="2113877"/>
          </a:xfrm>
        </p:spPr>
        <p:txBody>
          <a:bodyPr/>
          <a:lstStyle>
            <a:lvl1pPr marL="0" indent="0">
              <a:buNone/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Clr>
                <a:srgbClr val="DA3E26"/>
              </a:buClr>
              <a:buFont typeface="Wingdings" panose="05000000000000000000" pitchFamily="2" charset="2"/>
              <a:buChar char="§"/>
              <a:defRPr>
                <a:latin typeface="Open Sans (Headings)"/>
              </a:defRPr>
            </a:lvl2pPr>
            <a:lvl3pPr>
              <a:buClr>
                <a:srgbClr val="4472C4"/>
              </a:buClr>
              <a:defRPr>
                <a:latin typeface="Open Sans Light" panose="020B0306030504020204"/>
              </a:defRPr>
            </a:lvl3pPr>
            <a:lvl4pPr marL="1600200" indent="-228600">
              <a:buClr>
                <a:srgbClr val="4472C4"/>
              </a:buClr>
              <a:buFontTx/>
              <a:buChar char="◦"/>
              <a:defRPr>
                <a:latin typeface="Open Sans Light" panose="020B0306030504020204"/>
              </a:defRPr>
            </a:lvl4pPr>
            <a:lvl5pPr>
              <a:buClr>
                <a:srgbClr val="DA3E26"/>
              </a:buClr>
              <a:defRPr>
                <a:latin typeface="Open Sans Light" panose="020B0306030504020204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7" name="Content Placeholder 5"/>
          <p:cNvSpPr>
            <a:spLocks noGrp="1"/>
          </p:cNvSpPr>
          <p:nvPr>
            <p:ph sz="quarter" idx="4"/>
          </p:nvPr>
        </p:nvSpPr>
        <p:spPr>
          <a:xfrm>
            <a:off x="4094218" y="1687514"/>
            <a:ext cx="3429000" cy="2113877"/>
          </a:xfrm>
        </p:spPr>
        <p:txBody>
          <a:bodyPr/>
          <a:lstStyle>
            <a:lvl1pPr marL="0" indent="0">
              <a:buNone/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Clr>
                <a:srgbClr val="DA3E26"/>
              </a:buClr>
              <a:buFont typeface="Wingdings" panose="05000000000000000000" pitchFamily="2" charset="2"/>
              <a:buChar char="§"/>
              <a:defRPr>
                <a:latin typeface="Open Sans (Headings)"/>
              </a:defRPr>
            </a:lvl2pPr>
            <a:lvl3pPr>
              <a:buClr>
                <a:srgbClr val="4472C4"/>
              </a:buClr>
              <a:defRPr>
                <a:latin typeface="Open Sans Light" panose="020B0306030504020204"/>
              </a:defRPr>
            </a:lvl3pPr>
            <a:lvl4pPr marL="1600200" indent="-228600">
              <a:buClr>
                <a:srgbClr val="4472C4"/>
              </a:buClr>
              <a:buFontTx/>
              <a:buChar char="◦"/>
              <a:defRPr>
                <a:latin typeface="Open Sans Light" panose="020B0306030504020204"/>
              </a:defRPr>
            </a:lvl4pPr>
            <a:lvl5pPr>
              <a:buClr>
                <a:srgbClr val="DA3E26"/>
              </a:buClr>
              <a:defRPr b="0">
                <a:latin typeface="Open Sans Light" panose="020B0306030504020204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8" name="Content Placeholder 5"/>
          <p:cNvSpPr>
            <a:spLocks noGrp="1"/>
          </p:cNvSpPr>
          <p:nvPr>
            <p:ph sz="quarter" idx="13"/>
          </p:nvPr>
        </p:nvSpPr>
        <p:spPr>
          <a:xfrm>
            <a:off x="7760524" y="1687514"/>
            <a:ext cx="3429000" cy="2113877"/>
          </a:xfrm>
        </p:spPr>
        <p:txBody>
          <a:bodyPr/>
          <a:lstStyle>
            <a:lvl1pPr marL="0" indent="0">
              <a:buNone/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Clr>
                <a:srgbClr val="DA3E26"/>
              </a:buClr>
              <a:buFont typeface="Wingdings" panose="05000000000000000000" pitchFamily="2" charset="2"/>
              <a:buChar char="§"/>
              <a:defRPr>
                <a:latin typeface="Open Sans (Headings)"/>
              </a:defRPr>
            </a:lvl2pPr>
            <a:lvl3pPr>
              <a:buClr>
                <a:srgbClr val="4472C4"/>
              </a:buClr>
              <a:defRPr>
                <a:latin typeface="Open Sans Light" panose="020B0306030504020204"/>
              </a:defRPr>
            </a:lvl3pPr>
            <a:lvl4pPr marL="1600200" indent="-228600">
              <a:buClr>
                <a:srgbClr val="4472C4"/>
              </a:buClr>
              <a:buFontTx/>
              <a:buChar char="◦"/>
              <a:defRPr>
                <a:latin typeface="Open Sans Light" panose="020B0306030504020204"/>
              </a:defRPr>
            </a:lvl4pPr>
            <a:lvl5pPr>
              <a:buClr>
                <a:srgbClr val="DA3E26"/>
              </a:buClr>
              <a:defRPr b="0">
                <a:latin typeface="Open Sans Light" panose="020B0306030504020204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0" name="Content Placeholder 5"/>
          <p:cNvSpPr>
            <a:spLocks noGrp="1"/>
          </p:cNvSpPr>
          <p:nvPr>
            <p:ph sz="quarter" idx="14"/>
          </p:nvPr>
        </p:nvSpPr>
        <p:spPr>
          <a:xfrm>
            <a:off x="423862" y="4108326"/>
            <a:ext cx="3429000" cy="2113877"/>
          </a:xfrm>
        </p:spPr>
        <p:txBody>
          <a:bodyPr/>
          <a:lstStyle>
            <a:lvl1pPr marL="0" indent="0">
              <a:buNone/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Clr>
                <a:srgbClr val="DA3E26"/>
              </a:buClr>
              <a:buFont typeface="Wingdings" panose="05000000000000000000" pitchFamily="2" charset="2"/>
              <a:buChar char="§"/>
              <a:defRPr>
                <a:latin typeface="Open Sans (Headings)"/>
              </a:defRPr>
            </a:lvl2pPr>
            <a:lvl3pPr>
              <a:buClr>
                <a:srgbClr val="4472C4"/>
              </a:buClr>
              <a:defRPr>
                <a:latin typeface="Open Sans Light" panose="020B0306030504020204"/>
              </a:defRPr>
            </a:lvl3pPr>
            <a:lvl4pPr marL="1600200" indent="-228600">
              <a:buClr>
                <a:srgbClr val="4472C4"/>
              </a:buClr>
              <a:buFontTx/>
              <a:buChar char="◦"/>
              <a:defRPr>
                <a:latin typeface="Open Sans Light" panose="020B0306030504020204"/>
              </a:defRPr>
            </a:lvl4pPr>
            <a:lvl5pPr>
              <a:buClr>
                <a:srgbClr val="DA3E26"/>
              </a:buClr>
              <a:defRPr b="0">
                <a:latin typeface="Open Sans Light" panose="020B0306030504020204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15"/>
          </p:nvPr>
        </p:nvSpPr>
        <p:spPr>
          <a:xfrm>
            <a:off x="4094218" y="4108325"/>
            <a:ext cx="3429000" cy="2113877"/>
          </a:xfrm>
        </p:spPr>
        <p:txBody>
          <a:bodyPr/>
          <a:lstStyle>
            <a:lvl1pPr marL="0" indent="0">
              <a:buNone/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Clr>
                <a:srgbClr val="DA3E26"/>
              </a:buClr>
              <a:buFont typeface="Wingdings" panose="05000000000000000000" pitchFamily="2" charset="2"/>
              <a:buChar char="§"/>
              <a:defRPr>
                <a:latin typeface="Open Sans (Headings)"/>
              </a:defRPr>
            </a:lvl2pPr>
            <a:lvl3pPr>
              <a:buClr>
                <a:srgbClr val="4472C4"/>
              </a:buClr>
              <a:defRPr>
                <a:latin typeface="Open Sans Light" panose="020B0306030504020204"/>
              </a:defRPr>
            </a:lvl3pPr>
            <a:lvl4pPr marL="1600200" indent="-228600">
              <a:buClr>
                <a:srgbClr val="4472C4"/>
              </a:buClr>
              <a:buFontTx/>
              <a:buChar char="◦"/>
              <a:defRPr>
                <a:latin typeface="Open Sans Light" panose="020B0306030504020204"/>
              </a:defRPr>
            </a:lvl4pPr>
            <a:lvl5pPr>
              <a:buClr>
                <a:srgbClr val="DA3E26"/>
              </a:buClr>
              <a:defRPr b="0">
                <a:latin typeface="Open Sans Light" panose="020B0306030504020204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16"/>
          </p:nvPr>
        </p:nvSpPr>
        <p:spPr>
          <a:xfrm>
            <a:off x="7760524" y="4108325"/>
            <a:ext cx="3429000" cy="2113877"/>
          </a:xfrm>
        </p:spPr>
        <p:txBody>
          <a:bodyPr/>
          <a:lstStyle>
            <a:lvl1pPr marL="0" indent="0">
              <a:buNone/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Clr>
                <a:srgbClr val="DA3E26"/>
              </a:buClr>
              <a:buFont typeface="Wingdings" panose="05000000000000000000" pitchFamily="2" charset="2"/>
              <a:buChar char="§"/>
              <a:defRPr>
                <a:latin typeface="Open Sans (Headings)"/>
              </a:defRPr>
            </a:lvl2pPr>
            <a:lvl3pPr>
              <a:buClr>
                <a:srgbClr val="4472C4"/>
              </a:buClr>
              <a:defRPr>
                <a:latin typeface="Open Sans Light" panose="020B0306030504020204"/>
              </a:defRPr>
            </a:lvl3pPr>
            <a:lvl4pPr marL="1600200" indent="-228600">
              <a:buClr>
                <a:srgbClr val="4472C4"/>
              </a:buClr>
              <a:buFontTx/>
              <a:buChar char="◦"/>
              <a:defRPr>
                <a:latin typeface="Open Sans Light" panose="020B0306030504020204"/>
              </a:defRPr>
            </a:lvl4pPr>
            <a:lvl5pPr>
              <a:buClr>
                <a:srgbClr val="DA3E26"/>
              </a:buClr>
              <a:defRPr b="0">
                <a:latin typeface="Open Sans Light" panose="020B0306030504020204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BE0BB3F8-302E-3249-B420-412CDC7D5CD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0704513" y="85725"/>
            <a:ext cx="1377950" cy="1096963"/>
          </a:xfrm>
        </p:spPr>
        <p:txBody>
          <a:bodyPr/>
          <a:lstStyle/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1157668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bject - text on righ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913" y="243951"/>
            <a:ext cx="8748536" cy="71020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E83C-1CEF-4DF5-B0BB-EA69CBDD49A7}" type="datetime1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85763" y="1563757"/>
            <a:ext cx="5534025" cy="4644538"/>
          </a:xfrm>
        </p:spPr>
        <p:txBody>
          <a:bodyPr/>
          <a:lstStyle>
            <a:lvl1pPr marL="0" indent="0">
              <a:buNone/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566064" y="1563757"/>
            <a:ext cx="5101055" cy="4644538"/>
          </a:xfrm>
          <a:solidFill>
            <a:srgbClr val="0D6CB9"/>
          </a:solidFill>
        </p:spPr>
        <p:txBody>
          <a:bodyPr lIns="365760" tIns="365760" rIns="365760" bIns="365760"/>
          <a:lstStyle>
            <a:lvl1pPr marL="0" indent="0">
              <a:buNone/>
              <a:defRPr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D5897D95-C9FF-2B48-A4B0-164509FE9EC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704513" y="85725"/>
            <a:ext cx="1377950" cy="1096963"/>
          </a:xfrm>
        </p:spPr>
        <p:txBody>
          <a:bodyPr/>
          <a:lstStyle/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016868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Object - text on righ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913" y="243951"/>
            <a:ext cx="8748536" cy="71020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E83C-1CEF-4DF5-B0BB-EA69CBDD49A7}" type="datetime1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85936" y="1563757"/>
            <a:ext cx="5534025" cy="4644538"/>
          </a:xfrm>
        </p:spPr>
        <p:txBody>
          <a:bodyPr/>
          <a:lstStyle>
            <a:lvl1pPr marL="0" indent="0">
              <a:buNone/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65985" y="1563757"/>
            <a:ext cx="5101055" cy="4644538"/>
          </a:xfrm>
          <a:solidFill>
            <a:srgbClr val="0D6CB9"/>
          </a:solidFill>
        </p:spPr>
        <p:txBody>
          <a:bodyPr lIns="365760" tIns="365760" rIns="365760" bIns="365760"/>
          <a:lstStyle>
            <a:lvl1pPr marL="0" indent="0">
              <a:buNone/>
              <a:defRPr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D5897D95-C9FF-2B48-A4B0-164509FE9EC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704513" y="85725"/>
            <a:ext cx="1377950" cy="1096963"/>
          </a:xfrm>
        </p:spPr>
        <p:txBody>
          <a:bodyPr/>
          <a:lstStyle/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41278237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Text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4632" y="224589"/>
            <a:ext cx="8757064" cy="7379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7715E-A812-4800-BF93-C4EBEFF9B187}" type="datetime1">
              <a:rPr lang="en-US" smtClean="0"/>
              <a:t>1/31/2019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01639" y="1645920"/>
            <a:ext cx="11379991" cy="3648710"/>
          </a:xfrm>
        </p:spPr>
        <p:txBody>
          <a:bodyPr/>
          <a:lstStyle>
            <a:lvl1pPr marL="0" indent="0">
              <a:buFontTx/>
              <a:buNone/>
              <a:defRPr b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401638" y="5657088"/>
            <a:ext cx="11379200" cy="543686"/>
          </a:xfrm>
          <a:gradFill>
            <a:gsLst>
              <a:gs pos="26000">
                <a:srgbClr val="203864"/>
              </a:gs>
              <a:gs pos="50000">
                <a:srgbClr val="2F5CAC"/>
              </a:gs>
              <a:gs pos="100000">
                <a:srgbClr val="4472C4"/>
              </a:gs>
            </a:gsLst>
            <a:lin ang="3000000" scaled="0"/>
          </a:gradFill>
        </p:spPr>
        <p:txBody>
          <a:bodyPr/>
          <a:lstStyle>
            <a:lvl1pPr marL="365760" indent="0" algn="ctr">
              <a:lnSpc>
                <a:spcPct val="120000"/>
              </a:lnSpc>
              <a:buNone/>
              <a:defRPr sz="24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8182D125-C8EF-A144-B545-5231C044098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0704513" y="85725"/>
            <a:ext cx="1377950" cy="1096963"/>
          </a:xfrm>
        </p:spPr>
        <p:txBody>
          <a:bodyPr/>
          <a:lstStyle/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1892160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4632" y="224589"/>
            <a:ext cx="8720488" cy="7379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C0E2-A7F7-4425-B822-CC5FEDF6D9F2}" type="datetime1">
              <a:rPr lang="en-US" smtClean="0"/>
              <a:t>1/31/2019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725145" y="3631342"/>
            <a:ext cx="12700" cy="513897"/>
          </a:xfrm>
          <a:prstGeom prst="line">
            <a:avLst/>
          </a:prstGeom>
          <a:ln w="53975" cap="rnd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495912" y="3639580"/>
            <a:ext cx="12700" cy="513897"/>
          </a:xfrm>
          <a:prstGeom prst="line">
            <a:avLst/>
          </a:prstGeom>
          <a:ln w="53975" cap="rnd">
            <a:solidFill>
              <a:srgbClr val="EA0C0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20" idx="4"/>
          </p:cNvCxnSpPr>
          <p:nvPr userDrawn="1"/>
        </p:nvCxnSpPr>
        <p:spPr>
          <a:xfrm>
            <a:off x="6110254" y="3256246"/>
            <a:ext cx="12700" cy="513897"/>
          </a:xfrm>
          <a:prstGeom prst="line">
            <a:avLst/>
          </a:prstGeom>
          <a:ln w="53975" cap="rnd">
            <a:solidFill>
              <a:srgbClr val="69447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3738697" y="3553467"/>
            <a:ext cx="1530393" cy="293653"/>
          </a:xfrm>
          <a:prstGeom prst="rect">
            <a:avLst/>
          </a:prstGeom>
          <a:solidFill>
            <a:srgbClr val="DA3E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5352764" y="3553467"/>
            <a:ext cx="1530393" cy="293653"/>
          </a:xfrm>
          <a:prstGeom prst="rect">
            <a:avLst/>
          </a:prstGeom>
          <a:solidFill>
            <a:srgbClr val="694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6967303" y="3553467"/>
            <a:ext cx="1530393" cy="293653"/>
          </a:xfrm>
          <a:prstGeom prst="rect">
            <a:avLst/>
          </a:pr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8573098" y="3553467"/>
            <a:ext cx="1530393" cy="293653"/>
          </a:xfrm>
          <a:prstGeom prst="rect">
            <a:avLst/>
          </a:prstGeom>
          <a:solidFill>
            <a:srgbClr val="3C6E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2124157" y="3553467"/>
            <a:ext cx="1530393" cy="293653"/>
          </a:xfrm>
          <a:prstGeom prst="rect">
            <a:avLst/>
          </a:prstGeom>
          <a:solidFill>
            <a:srgbClr val="A83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 userDrawn="1"/>
        </p:nvSpPr>
        <p:spPr>
          <a:xfrm>
            <a:off x="6049541" y="3623317"/>
            <a:ext cx="146826" cy="146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endCxn id="22" idx="4"/>
          </p:cNvCxnSpPr>
          <p:nvPr userDrawn="1"/>
        </p:nvCxnSpPr>
        <p:spPr>
          <a:xfrm>
            <a:off x="9332363" y="3259815"/>
            <a:ext cx="12700" cy="513897"/>
          </a:xfrm>
          <a:prstGeom prst="line">
            <a:avLst/>
          </a:prstGeom>
          <a:ln w="53975" cap="rnd">
            <a:solidFill>
              <a:srgbClr val="4472C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 userDrawn="1"/>
        </p:nvSpPr>
        <p:spPr>
          <a:xfrm>
            <a:off x="9271650" y="3626886"/>
            <a:ext cx="146826" cy="146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endCxn id="24" idx="4"/>
          </p:cNvCxnSpPr>
          <p:nvPr userDrawn="1"/>
        </p:nvCxnSpPr>
        <p:spPr>
          <a:xfrm>
            <a:off x="2889534" y="3266406"/>
            <a:ext cx="12700" cy="513897"/>
          </a:xfrm>
          <a:prstGeom prst="line">
            <a:avLst/>
          </a:prstGeom>
          <a:ln w="53975" cap="rnd">
            <a:solidFill>
              <a:srgbClr val="A8301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 userDrawn="1"/>
        </p:nvSpPr>
        <p:spPr>
          <a:xfrm>
            <a:off x="2828821" y="3633477"/>
            <a:ext cx="146826" cy="146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 userDrawn="1"/>
        </p:nvSpPr>
        <p:spPr>
          <a:xfrm>
            <a:off x="4423941" y="3643637"/>
            <a:ext cx="146826" cy="146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 userDrawn="1"/>
        </p:nvSpPr>
        <p:spPr>
          <a:xfrm>
            <a:off x="7664981" y="3613157"/>
            <a:ext cx="146826" cy="146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2116158" y="2535256"/>
            <a:ext cx="1514363" cy="681271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2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3754727" y="4166491"/>
            <a:ext cx="1514363" cy="681271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3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5338818" y="2535257"/>
            <a:ext cx="1514363" cy="681271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7054625" y="4166491"/>
            <a:ext cx="1514363" cy="681271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5" name="Text Placeholder 3"/>
          <p:cNvSpPr>
            <a:spLocks noGrp="1"/>
          </p:cNvSpPr>
          <p:nvPr>
            <p:ph type="body" sz="quarter" idx="22"/>
          </p:nvPr>
        </p:nvSpPr>
        <p:spPr>
          <a:xfrm>
            <a:off x="8581531" y="2535257"/>
            <a:ext cx="1514363" cy="681271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2124157" y="5303521"/>
            <a:ext cx="7979333" cy="595024"/>
          </a:xfrm>
        </p:spPr>
        <p:txBody>
          <a:bodyPr anchor="ctr"/>
          <a:lstStyle>
            <a:lvl1pPr marL="0" indent="0" algn="ctr">
              <a:buNone/>
              <a:defRPr sz="2400" b="0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Contact Communications for custom timelines</a:t>
            </a:r>
          </a:p>
        </p:txBody>
      </p: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60B34316-7C16-3240-A288-5BD4B828E47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704513" y="85725"/>
            <a:ext cx="1377950" cy="1096963"/>
          </a:xfrm>
        </p:spPr>
        <p:txBody>
          <a:bodyPr/>
          <a:lstStyle/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8533556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4631" y="224589"/>
            <a:ext cx="8737401" cy="7379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C5F9-D77C-45C1-AB86-346E2E886B8F}" type="datetime1">
              <a:rPr lang="en-US" smtClean="0"/>
              <a:t>1/31/2019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 Placeholder 8">
            <a:extLst/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0416" y="1515070"/>
            <a:ext cx="1530350" cy="6292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0"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placeholder</a:t>
            </a:r>
          </a:p>
        </p:txBody>
      </p:sp>
      <p:sp>
        <p:nvSpPr>
          <p:cNvPr id="28" name="Text Placeholder 8">
            <a:extLst/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46127" y="1515070"/>
            <a:ext cx="1530350" cy="6292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0"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placeholder</a:t>
            </a:r>
          </a:p>
        </p:txBody>
      </p:sp>
      <p:sp>
        <p:nvSpPr>
          <p:cNvPr id="29" name="TextBox 28">
            <a:extLst/>
          </p:cNvPr>
          <p:cNvSpPr txBox="1"/>
          <p:nvPr userDrawn="1"/>
        </p:nvSpPr>
        <p:spPr>
          <a:xfrm>
            <a:off x="791680" y="2937882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ZA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20YY</a:t>
            </a:r>
          </a:p>
        </p:txBody>
      </p:sp>
      <p:sp>
        <p:nvSpPr>
          <p:cNvPr id="30" name="Oval 29" title="Milestone Number">
            <a:extLst/>
          </p:cNvPr>
          <p:cNvSpPr/>
          <p:nvPr userDrawn="1"/>
        </p:nvSpPr>
        <p:spPr>
          <a:xfrm>
            <a:off x="1148144" y="4457098"/>
            <a:ext cx="407673" cy="407673"/>
          </a:xfrm>
          <a:prstGeom prst="ellipse">
            <a:avLst/>
          </a:prstGeom>
          <a:solidFill>
            <a:srgbClr val="DA3E26"/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000" dirty="0">
                <a:solidFill>
                  <a:schemeClr val="bg1"/>
                </a:solidFill>
              </a:rPr>
              <a:t>01</a:t>
            </a:r>
          </a:p>
        </p:txBody>
      </p:sp>
      <p:pic>
        <p:nvPicPr>
          <p:cNvPr id="31" name="Graphic 30" title="callout">
            <a:extLst/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933310" y="3915499"/>
            <a:ext cx="581025" cy="295275"/>
          </a:xfrm>
          <a:prstGeom prst="rect">
            <a:avLst/>
          </a:prstGeom>
        </p:spPr>
      </p:pic>
      <p:sp>
        <p:nvSpPr>
          <p:cNvPr id="36" name="Oval 35" title="Milestone Number">
            <a:extLst/>
          </p:cNvPr>
          <p:cNvSpPr/>
          <p:nvPr userDrawn="1"/>
        </p:nvSpPr>
        <p:spPr>
          <a:xfrm>
            <a:off x="1223822" y="2133143"/>
            <a:ext cx="407673" cy="407673"/>
          </a:xfrm>
          <a:prstGeom prst="ellipse">
            <a:avLst/>
          </a:prstGeom>
          <a:solidFill>
            <a:srgbClr val="DA3E26"/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000" dirty="0">
                <a:solidFill>
                  <a:schemeClr val="bg1"/>
                </a:solidFill>
              </a:rPr>
              <a:t>02</a:t>
            </a:r>
          </a:p>
        </p:txBody>
      </p:sp>
      <p:pic>
        <p:nvPicPr>
          <p:cNvPr id="37" name="Graphic 36" title="callout">
            <a:extLst/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1282716" y="2801036"/>
            <a:ext cx="581025" cy="295275"/>
          </a:xfrm>
          <a:prstGeom prst="rect">
            <a:avLst/>
          </a:prstGeom>
        </p:spPr>
      </p:pic>
      <p:sp>
        <p:nvSpPr>
          <p:cNvPr id="38" name="TextBox 37">
            <a:extLst/>
          </p:cNvPr>
          <p:cNvSpPr txBox="1"/>
          <p:nvPr userDrawn="1"/>
        </p:nvSpPr>
        <p:spPr>
          <a:xfrm>
            <a:off x="3382576" y="2940070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ZA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20YY</a:t>
            </a:r>
          </a:p>
        </p:txBody>
      </p:sp>
      <p:sp>
        <p:nvSpPr>
          <p:cNvPr id="39" name="Oval 38" title="Milestone Number">
            <a:extLst/>
          </p:cNvPr>
          <p:cNvSpPr/>
          <p:nvPr userDrawn="1"/>
        </p:nvSpPr>
        <p:spPr>
          <a:xfrm>
            <a:off x="3763749" y="4434293"/>
            <a:ext cx="407673" cy="407673"/>
          </a:xfrm>
          <a:prstGeom prst="ellipse">
            <a:avLst/>
          </a:prstGeom>
          <a:solidFill>
            <a:srgbClr val="548235"/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000" dirty="0">
                <a:solidFill>
                  <a:schemeClr val="bg1"/>
                </a:solidFill>
              </a:rPr>
              <a:t>03</a:t>
            </a:r>
          </a:p>
        </p:txBody>
      </p:sp>
      <p:pic>
        <p:nvPicPr>
          <p:cNvPr id="40" name="Graphic 39" title="callout">
            <a:extLst/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3508784" y="3926541"/>
            <a:ext cx="581025" cy="295275"/>
          </a:xfrm>
          <a:prstGeom prst="rect">
            <a:avLst/>
          </a:prstGeom>
        </p:spPr>
      </p:pic>
      <p:sp>
        <p:nvSpPr>
          <p:cNvPr id="41" name="TextBox 40">
            <a:extLst/>
          </p:cNvPr>
          <p:cNvSpPr txBox="1"/>
          <p:nvPr userDrawn="1"/>
        </p:nvSpPr>
        <p:spPr>
          <a:xfrm>
            <a:off x="5963110" y="2930904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ZA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20YY</a:t>
            </a:r>
          </a:p>
        </p:txBody>
      </p:sp>
      <p:sp>
        <p:nvSpPr>
          <p:cNvPr id="42" name="Oval 41" title="Milestone Number">
            <a:extLst/>
          </p:cNvPr>
          <p:cNvSpPr/>
          <p:nvPr userDrawn="1"/>
        </p:nvSpPr>
        <p:spPr>
          <a:xfrm>
            <a:off x="6352338" y="4434293"/>
            <a:ext cx="407673" cy="407673"/>
          </a:xfrm>
          <a:prstGeom prst="ellipse">
            <a:avLst/>
          </a:prstGeom>
          <a:solidFill>
            <a:srgbClr val="69447B"/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000" dirty="0">
                <a:solidFill>
                  <a:schemeClr val="bg1"/>
                </a:solidFill>
              </a:rPr>
              <a:t>04</a:t>
            </a:r>
          </a:p>
        </p:txBody>
      </p:sp>
      <p:pic>
        <p:nvPicPr>
          <p:cNvPr id="43" name="Graphic 42" title="callout">
            <a:extLst/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6112304" y="3936872"/>
            <a:ext cx="581025" cy="295275"/>
          </a:xfrm>
          <a:prstGeom prst="rect">
            <a:avLst/>
          </a:prstGeom>
        </p:spPr>
      </p:pic>
      <p:sp>
        <p:nvSpPr>
          <p:cNvPr id="44" name="Oval 43" title="Milestone Number">
            <a:extLst/>
          </p:cNvPr>
          <p:cNvSpPr/>
          <p:nvPr userDrawn="1"/>
        </p:nvSpPr>
        <p:spPr>
          <a:xfrm>
            <a:off x="6427901" y="2129570"/>
            <a:ext cx="407673" cy="407673"/>
          </a:xfrm>
          <a:prstGeom prst="ellipse">
            <a:avLst/>
          </a:prstGeom>
          <a:solidFill>
            <a:srgbClr val="69447B"/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000" dirty="0">
                <a:solidFill>
                  <a:schemeClr val="bg1"/>
                </a:solidFill>
              </a:rPr>
              <a:t>05</a:t>
            </a:r>
          </a:p>
        </p:txBody>
      </p:sp>
      <p:pic>
        <p:nvPicPr>
          <p:cNvPr id="45" name="Graphic 44" title="callout">
            <a:extLst/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6466252" y="2801036"/>
            <a:ext cx="581025" cy="295275"/>
          </a:xfrm>
          <a:prstGeom prst="rect">
            <a:avLst/>
          </a:prstGeom>
        </p:spPr>
      </p:pic>
      <p:sp>
        <p:nvSpPr>
          <p:cNvPr id="46" name="TextBox 45">
            <a:extLst/>
          </p:cNvPr>
          <p:cNvSpPr txBox="1"/>
          <p:nvPr userDrawn="1"/>
        </p:nvSpPr>
        <p:spPr>
          <a:xfrm>
            <a:off x="8552678" y="2930904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ZA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20YY</a:t>
            </a:r>
          </a:p>
        </p:txBody>
      </p:sp>
      <p:sp>
        <p:nvSpPr>
          <p:cNvPr id="47" name="Oval 46" title="Milestone Number">
            <a:extLst/>
          </p:cNvPr>
          <p:cNvSpPr/>
          <p:nvPr userDrawn="1"/>
        </p:nvSpPr>
        <p:spPr>
          <a:xfrm>
            <a:off x="8917851" y="4434292"/>
            <a:ext cx="407673" cy="407673"/>
          </a:xfrm>
          <a:prstGeom prst="ellipse">
            <a:avLst/>
          </a:prstGeom>
          <a:solidFill>
            <a:srgbClr val="2F5CAC"/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000" dirty="0">
                <a:solidFill>
                  <a:schemeClr val="bg1"/>
                </a:solidFill>
              </a:rPr>
              <a:t>06</a:t>
            </a:r>
          </a:p>
        </p:txBody>
      </p:sp>
      <p:pic>
        <p:nvPicPr>
          <p:cNvPr id="48" name="Graphic 47" title="callout">
            <a:extLst/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8683538" y="3936872"/>
            <a:ext cx="581025" cy="295275"/>
          </a:xfrm>
          <a:prstGeom prst="rect">
            <a:avLst/>
          </a:prstGeom>
        </p:spPr>
      </p:pic>
      <p:sp>
        <p:nvSpPr>
          <p:cNvPr id="49" name="Oval 48" title="Milestone Number">
            <a:extLst/>
          </p:cNvPr>
          <p:cNvSpPr/>
          <p:nvPr userDrawn="1"/>
        </p:nvSpPr>
        <p:spPr>
          <a:xfrm>
            <a:off x="8954928" y="2126446"/>
            <a:ext cx="407673" cy="407673"/>
          </a:xfrm>
          <a:prstGeom prst="ellipse">
            <a:avLst/>
          </a:prstGeom>
          <a:solidFill>
            <a:srgbClr val="2F5CAC"/>
          </a:solidFill>
          <a:ln>
            <a:noFill/>
          </a:ln>
          <a:effectLst>
            <a:outerShdw blurRad="254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000" dirty="0">
                <a:solidFill>
                  <a:schemeClr val="bg1"/>
                </a:solidFill>
              </a:rPr>
              <a:t>07</a:t>
            </a:r>
          </a:p>
        </p:txBody>
      </p:sp>
      <p:pic>
        <p:nvPicPr>
          <p:cNvPr id="50" name="Graphic 49" title="callout">
            <a:extLst/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9056844" y="2801036"/>
            <a:ext cx="581025" cy="295275"/>
          </a:xfrm>
          <a:prstGeom prst="rect">
            <a:avLst/>
          </a:prstGeom>
        </p:spPr>
      </p:pic>
      <p:grpSp>
        <p:nvGrpSpPr>
          <p:cNvPr id="51" name="Group 50" title="Today Flag Icon">
            <a:extLst/>
          </p:cNvPr>
          <p:cNvGrpSpPr/>
          <p:nvPr userDrawn="1"/>
        </p:nvGrpSpPr>
        <p:grpSpPr>
          <a:xfrm>
            <a:off x="10298196" y="2129570"/>
            <a:ext cx="407673" cy="407673"/>
            <a:chOff x="10636741" y="2652807"/>
            <a:chExt cx="296963" cy="296963"/>
          </a:xfrm>
        </p:grpSpPr>
        <p:sp>
          <p:nvSpPr>
            <p:cNvPr id="52" name="Oval 51">
              <a:extLst/>
            </p:cNvPr>
            <p:cNvSpPr/>
            <p:nvPr/>
          </p:nvSpPr>
          <p:spPr>
            <a:xfrm>
              <a:off x="10636741" y="2652807"/>
              <a:ext cx="296963" cy="296963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254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ZA" sz="6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pic>
          <p:nvPicPr>
            <p:cNvPr id="53" name="Graphic 52" title="Flag Icon">
              <a:extLst/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710816" y="2716810"/>
              <a:ext cx="149367" cy="168956"/>
            </a:xfrm>
            <a:prstGeom prst="rect">
              <a:avLst/>
            </a:prstGeom>
          </p:spPr>
        </p:pic>
      </p:grpSp>
      <p:pic>
        <p:nvPicPr>
          <p:cNvPr id="54" name="Graphic 53" title="callout">
            <a:extLst/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10359158" y="2801036"/>
            <a:ext cx="581025" cy="295275"/>
          </a:xfrm>
          <a:prstGeom prst="rect">
            <a:avLst/>
          </a:prstGeom>
        </p:spPr>
      </p:pic>
      <p:grpSp>
        <p:nvGrpSpPr>
          <p:cNvPr id="55" name="Group 54" title="Year 4">
            <a:extLst/>
          </p:cNvPr>
          <p:cNvGrpSpPr/>
          <p:nvPr userDrawn="1"/>
        </p:nvGrpSpPr>
        <p:grpSpPr>
          <a:xfrm>
            <a:off x="8481353" y="3119046"/>
            <a:ext cx="3133180" cy="562188"/>
            <a:chOff x="8481353" y="3119046"/>
            <a:chExt cx="3133180" cy="562188"/>
          </a:xfrm>
        </p:grpSpPr>
        <p:cxnSp>
          <p:nvCxnSpPr>
            <p:cNvPr id="56" name="Straight Connector 55" title="Q lines">
              <a:extLst/>
            </p:cNvPr>
            <p:cNvCxnSpPr>
              <a:cxnSpLocks/>
            </p:cNvCxnSpPr>
            <p:nvPr/>
          </p:nvCxnSpPr>
          <p:spPr>
            <a:xfrm>
              <a:off x="10785757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 title="Q lines">
              <a:extLst/>
            </p:cNvPr>
            <p:cNvCxnSpPr>
              <a:cxnSpLocks/>
            </p:cNvCxnSpPr>
            <p:nvPr/>
          </p:nvCxnSpPr>
          <p:spPr>
            <a:xfrm>
              <a:off x="9481202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Arrow: Right 132" title="Year Arrow">
              <a:extLst/>
            </p:cNvPr>
            <p:cNvSpPr/>
            <p:nvPr/>
          </p:nvSpPr>
          <p:spPr>
            <a:xfrm>
              <a:off x="8481353" y="3325978"/>
              <a:ext cx="3133180" cy="355256"/>
            </a:xfrm>
            <a:prstGeom prst="rightArrow">
              <a:avLst>
                <a:gd name="adj1" fmla="val 100000"/>
                <a:gd name="adj2" fmla="val 50000"/>
              </a:avLst>
            </a:pr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rgbClr val="2F5CAC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600" dirty="0"/>
            </a:p>
          </p:txBody>
        </p:sp>
        <p:sp>
          <p:nvSpPr>
            <p:cNvPr id="59" name="Oval 58" title="Quarter Background Cirlce">
              <a:extLst/>
            </p:cNvPr>
            <p:cNvSpPr/>
            <p:nvPr/>
          </p:nvSpPr>
          <p:spPr>
            <a:xfrm>
              <a:off x="10682502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 title="Quarter Background Cirlce">
              <a:extLst/>
            </p:cNvPr>
            <p:cNvSpPr/>
            <p:nvPr/>
          </p:nvSpPr>
          <p:spPr>
            <a:xfrm>
              <a:off x="10031923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 title="Quarter Background Cirlce">
              <a:extLst/>
            </p:cNvPr>
            <p:cNvSpPr/>
            <p:nvPr/>
          </p:nvSpPr>
          <p:spPr>
            <a:xfrm>
              <a:off x="9384678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 title="Quarter Background Cirlce">
              <a:extLst/>
            </p:cNvPr>
            <p:cNvSpPr/>
            <p:nvPr/>
          </p:nvSpPr>
          <p:spPr>
            <a:xfrm>
              <a:off x="8731634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Connector 62" title="Q lines">
              <a:extLst/>
            </p:cNvPr>
            <p:cNvCxnSpPr>
              <a:cxnSpLocks/>
            </p:cNvCxnSpPr>
            <p:nvPr/>
          </p:nvCxnSpPr>
          <p:spPr>
            <a:xfrm>
              <a:off x="8836180" y="3119046"/>
              <a:ext cx="0" cy="165471"/>
            </a:xfrm>
            <a:prstGeom prst="line">
              <a:avLst/>
            </a:prstGeom>
            <a:ln w="15875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 title="Q lines">
              <a:extLst/>
            </p:cNvPr>
            <p:cNvCxnSpPr>
              <a:cxnSpLocks/>
            </p:cNvCxnSpPr>
            <p:nvPr/>
          </p:nvCxnSpPr>
          <p:spPr>
            <a:xfrm>
              <a:off x="10130964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 title="Quarter Number">
              <a:extLst/>
            </p:cNvPr>
            <p:cNvSpPr txBox="1"/>
            <p:nvPr/>
          </p:nvSpPr>
          <p:spPr>
            <a:xfrm>
              <a:off x="869683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Q1</a:t>
              </a:r>
              <a:endParaRPr lang="en-ZA" sz="1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66" name="TextBox 65" title="Quarter Number">
              <a:extLst/>
            </p:cNvPr>
            <p:cNvSpPr txBox="1"/>
            <p:nvPr/>
          </p:nvSpPr>
          <p:spPr>
            <a:xfrm>
              <a:off x="934434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Q2</a:t>
              </a:r>
              <a:endParaRPr lang="en-ZA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7" name="TextBox 66" title="Quarter Number">
              <a:extLst/>
            </p:cNvPr>
            <p:cNvSpPr txBox="1"/>
            <p:nvPr/>
          </p:nvSpPr>
          <p:spPr>
            <a:xfrm>
              <a:off x="999186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Q3</a:t>
              </a:r>
              <a:endParaRPr lang="en-ZA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8" name="TextBox 67" title="Quarter Number">
              <a:extLst/>
            </p:cNvPr>
            <p:cNvSpPr txBox="1"/>
            <p:nvPr/>
          </p:nvSpPr>
          <p:spPr>
            <a:xfrm>
              <a:off x="10639376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Q4</a:t>
              </a:r>
              <a:endParaRPr lang="en-ZA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69" name="Group 68" title="Year 3">
            <a:extLst/>
          </p:cNvPr>
          <p:cNvGrpSpPr/>
          <p:nvPr userDrawn="1"/>
        </p:nvGrpSpPr>
        <p:grpSpPr>
          <a:xfrm>
            <a:off x="5886628" y="3119046"/>
            <a:ext cx="2784204" cy="562188"/>
            <a:chOff x="5886628" y="3119046"/>
            <a:chExt cx="2784204" cy="562188"/>
          </a:xfrm>
        </p:grpSpPr>
        <p:cxnSp>
          <p:nvCxnSpPr>
            <p:cNvPr id="70" name="Straight Connector 69" title="Q lines">
              <a:extLst/>
            </p:cNvPr>
            <p:cNvCxnSpPr>
              <a:cxnSpLocks/>
            </p:cNvCxnSpPr>
            <p:nvPr/>
          </p:nvCxnSpPr>
          <p:spPr>
            <a:xfrm>
              <a:off x="6890490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Arrow: Right 184" title="Year Arrow">
              <a:extLst/>
            </p:cNvPr>
            <p:cNvSpPr/>
            <p:nvPr/>
          </p:nvSpPr>
          <p:spPr>
            <a:xfrm>
              <a:off x="5886628" y="3325978"/>
              <a:ext cx="2784204" cy="355256"/>
            </a:xfrm>
            <a:prstGeom prst="rightArrow">
              <a:avLst>
                <a:gd name="adj1" fmla="val 100000"/>
                <a:gd name="adj2" fmla="val 50000"/>
              </a:avLst>
            </a:prstGeom>
            <a:gradFill flip="none" rotWithShape="1">
              <a:gsLst>
                <a:gs pos="0">
                  <a:schemeClr val="accent3">
                    <a:lumMod val="20000"/>
                    <a:lumOff val="80000"/>
                  </a:schemeClr>
                </a:gs>
                <a:gs pos="100000">
                  <a:srgbClr val="69447B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600" dirty="0"/>
            </a:p>
          </p:txBody>
        </p:sp>
        <p:sp>
          <p:nvSpPr>
            <p:cNvPr id="72" name="Oval 71" title="Quarter Background Cirlce">
              <a:extLst/>
            </p:cNvPr>
            <p:cNvSpPr/>
            <p:nvPr/>
          </p:nvSpPr>
          <p:spPr>
            <a:xfrm>
              <a:off x="8095938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 title="Quarter Background Cirlce">
              <a:extLst/>
            </p:cNvPr>
            <p:cNvSpPr/>
            <p:nvPr/>
          </p:nvSpPr>
          <p:spPr>
            <a:xfrm>
              <a:off x="7443121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 title="Quarter Background Cirlce">
              <a:extLst/>
            </p:cNvPr>
            <p:cNvSpPr/>
            <p:nvPr/>
          </p:nvSpPr>
          <p:spPr>
            <a:xfrm>
              <a:off x="6791842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 title="Quarter Background Cirlce">
              <a:extLst/>
            </p:cNvPr>
            <p:cNvSpPr/>
            <p:nvPr/>
          </p:nvSpPr>
          <p:spPr>
            <a:xfrm>
              <a:off x="6140756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Connector 75" title="Q lines">
              <a:extLst/>
            </p:cNvPr>
            <p:cNvCxnSpPr>
              <a:cxnSpLocks/>
            </p:cNvCxnSpPr>
            <p:nvPr/>
          </p:nvCxnSpPr>
          <p:spPr>
            <a:xfrm>
              <a:off x="6246612" y="3119046"/>
              <a:ext cx="0" cy="165471"/>
            </a:xfrm>
            <a:prstGeom prst="line">
              <a:avLst/>
            </a:prstGeom>
            <a:ln w="15875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 title="Q lines">
              <a:extLst/>
            </p:cNvPr>
            <p:cNvCxnSpPr>
              <a:cxnSpLocks/>
            </p:cNvCxnSpPr>
            <p:nvPr/>
          </p:nvCxnSpPr>
          <p:spPr>
            <a:xfrm>
              <a:off x="7541396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 title="Q lines">
              <a:extLst/>
            </p:cNvPr>
            <p:cNvCxnSpPr>
              <a:cxnSpLocks/>
            </p:cNvCxnSpPr>
            <p:nvPr/>
          </p:nvCxnSpPr>
          <p:spPr>
            <a:xfrm>
              <a:off x="8188788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 title="Quarter Number">
              <a:extLst/>
            </p:cNvPr>
            <p:cNvSpPr txBox="1"/>
            <p:nvPr/>
          </p:nvSpPr>
          <p:spPr>
            <a:xfrm>
              <a:off x="610677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Q1</a:t>
              </a:r>
              <a:endParaRPr lang="en-ZA" sz="1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80" name="TextBox 79" title="Quarter Number">
              <a:extLst/>
            </p:cNvPr>
            <p:cNvSpPr txBox="1"/>
            <p:nvPr/>
          </p:nvSpPr>
          <p:spPr>
            <a:xfrm>
              <a:off x="675428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Q2</a:t>
              </a:r>
              <a:endParaRPr lang="en-ZA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1" name="TextBox 80" title="Quarter Number">
              <a:extLst/>
            </p:cNvPr>
            <p:cNvSpPr txBox="1"/>
            <p:nvPr/>
          </p:nvSpPr>
          <p:spPr>
            <a:xfrm>
              <a:off x="740180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Q3</a:t>
              </a:r>
              <a:endParaRPr lang="en-ZA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2" name="TextBox 81" title="Quarter Number">
              <a:extLst/>
            </p:cNvPr>
            <p:cNvSpPr txBox="1"/>
            <p:nvPr/>
          </p:nvSpPr>
          <p:spPr>
            <a:xfrm>
              <a:off x="804931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Q4</a:t>
              </a:r>
              <a:endParaRPr lang="en-ZA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83" name="Group 82" title="Year 2">
            <a:extLst/>
          </p:cNvPr>
          <p:cNvGrpSpPr/>
          <p:nvPr userDrawn="1"/>
        </p:nvGrpSpPr>
        <p:grpSpPr>
          <a:xfrm>
            <a:off x="3309141" y="3119046"/>
            <a:ext cx="2759196" cy="561751"/>
            <a:chOff x="3309141" y="3119046"/>
            <a:chExt cx="2759196" cy="561751"/>
          </a:xfrm>
        </p:grpSpPr>
        <p:sp>
          <p:nvSpPr>
            <p:cNvPr id="84" name="Arrow: Right 130" title="Year Arrow">
              <a:extLst/>
            </p:cNvPr>
            <p:cNvSpPr/>
            <p:nvPr/>
          </p:nvSpPr>
          <p:spPr>
            <a:xfrm>
              <a:off x="3309141" y="3325541"/>
              <a:ext cx="2759196" cy="355256"/>
            </a:xfrm>
            <a:prstGeom prst="rightArrow">
              <a:avLst>
                <a:gd name="adj1" fmla="val 100000"/>
                <a:gd name="adj2" fmla="val 50000"/>
              </a:avLst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</a:schemeClr>
                </a:gs>
                <a:gs pos="100000">
                  <a:srgbClr val="548235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600" dirty="0"/>
            </a:p>
          </p:txBody>
        </p:sp>
        <p:sp>
          <p:nvSpPr>
            <p:cNvPr id="85" name="Oval 84" title="Quarter Background Cirlce">
              <a:extLst/>
            </p:cNvPr>
            <p:cNvSpPr/>
            <p:nvPr/>
          </p:nvSpPr>
          <p:spPr>
            <a:xfrm>
              <a:off x="5494904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 title="Quarter Background Cirlce">
              <a:extLst/>
            </p:cNvPr>
            <p:cNvSpPr/>
            <p:nvPr/>
          </p:nvSpPr>
          <p:spPr>
            <a:xfrm>
              <a:off x="4845879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 title="Quarter Background Cirlce">
              <a:extLst/>
            </p:cNvPr>
            <p:cNvSpPr/>
            <p:nvPr/>
          </p:nvSpPr>
          <p:spPr>
            <a:xfrm>
              <a:off x="4209357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 title="Quarter Background Cirlce">
              <a:extLst/>
            </p:cNvPr>
            <p:cNvSpPr/>
            <p:nvPr/>
          </p:nvSpPr>
          <p:spPr>
            <a:xfrm>
              <a:off x="3552167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9" name="Straight Connector 88" title="Q lines">
              <a:extLst/>
            </p:cNvPr>
            <p:cNvCxnSpPr>
              <a:cxnSpLocks/>
            </p:cNvCxnSpPr>
            <p:nvPr/>
          </p:nvCxnSpPr>
          <p:spPr>
            <a:xfrm>
              <a:off x="3657043" y="3119046"/>
              <a:ext cx="0" cy="165471"/>
            </a:xfrm>
            <a:prstGeom prst="line">
              <a:avLst/>
            </a:prstGeom>
            <a:ln w="15875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 title="Q lines">
              <a:extLst/>
            </p:cNvPr>
            <p:cNvCxnSpPr>
              <a:cxnSpLocks/>
            </p:cNvCxnSpPr>
            <p:nvPr/>
          </p:nvCxnSpPr>
          <p:spPr>
            <a:xfrm>
              <a:off x="4304435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 title="Q lines">
              <a:extLst/>
            </p:cNvPr>
            <p:cNvCxnSpPr>
              <a:cxnSpLocks/>
            </p:cNvCxnSpPr>
            <p:nvPr/>
          </p:nvCxnSpPr>
          <p:spPr>
            <a:xfrm>
              <a:off x="4951827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 title="Q lines">
              <a:extLst/>
            </p:cNvPr>
            <p:cNvCxnSpPr>
              <a:cxnSpLocks/>
            </p:cNvCxnSpPr>
            <p:nvPr/>
          </p:nvCxnSpPr>
          <p:spPr>
            <a:xfrm>
              <a:off x="5599219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 title="Quarter Number">
              <a:extLst/>
            </p:cNvPr>
            <p:cNvSpPr txBox="1"/>
            <p:nvPr/>
          </p:nvSpPr>
          <p:spPr>
            <a:xfrm>
              <a:off x="351671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Q1</a:t>
              </a:r>
              <a:endParaRPr lang="en-ZA" sz="1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94" name="TextBox 93" title="Quarter Number">
              <a:extLst/>
            </p:cNvPr>
            <p:cNvSpPr txBox="1"/>
            <p:nvPr/>
          </p:nvSpPr>
          <p:spPr>
            <a:xfrm>
              <a:off x="416422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Q2</a:t>
              </a:r>
              <a:endParaRPr lang="en-ZA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95" name="TextBox 94" title="Quarter Number">
              <a:extLst/>
            </p:cNvPr>
            <p:cNvSpPr txBox="1"/>
            <p:nvPr/>
          </p:nvSpPr>
          <p:spPr>
            <a:xfrm>
              <a:off x="481174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Q3</a:t>
              </a:r>
              <a:endParaRPr lang="en-ZA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96" name="TextBox 95" title="Quarter Number">
              <a:extLst/>
            </p:cNvPr>
            <p:cNvSpPr txBox="1"/>
            <p:nvPr/>
          </p:nvSpPr>
          <p:spPr>
            <a:xfrm>
              <a:off x="545925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Q4</a:t>
              </a:r>
              <a:endParaRPr lang="en-ZA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97" name="Group 96" title="Year 1">
            <a:extLst/>
          </p:cNvPr>
          <p:cNvGrpSpPr/>
          <p:nvPr userDrawn="1"/>
        </p:nvGrpSpPr>
        <p:grpSpPr>
          <a:xfrm>
            <a:off x="791681" y="3119046"/>
            <a:ext cx="2695434" cy="561751"/>
            <a:chOff x="791681" y="3119046"/>
            <a:chExt cx="2695434" cy="561751"/>
          </a:xfrm>
        </p:grpSpPr>
        <p:cxnSp>
          <p:nvCxnSpPr>
            <p:cNvPr id="98" name="Straight Connector 97" title="Q lines">
              <a:extLst/>
            </p:cNvPr>
            <p:cNvCxnSpPr>
              <a:cxnSpLocks/>
            </p:cNvCxnSpPr>
            <p:nvPr/>
          </p:nvCxnSpPr>
          <p:spPr>
            <a:xfrm>
              <a:off x="1703309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Arrow: Right 129" title="Year Arrow">
              <a:extLst/>
            </p:cNvPr>
            <p:cNvSpPr/>
            <p:nvPr/>
          </p:nvSpPr>
          <p:spPr>
            <a:xfrm>
              <a:off x="791681" y="3325541"/>
              <a:ext cx="2695434" cy="355256"/>
            </a:xfrm>
            <a:prstGeom prst="rightArrow">
              <a:avLst>
                <a:gd name="adj1" fmla="val 100000"/>
                <a:gd name="adj2" fmla="val 50000"/>
              </a:avLst>
            </a:prstGeom>
            <a:gradFill flip="none" rotWithShape="1">
              <a:gsLst>
                <a:gs pos="0">
                  <a:schemeClr val="accent2">
                    <a:lumMod val="20000"/>
                    <a:lumOff val="80000"/>
                  </a:schemeClr>
                </a:gs>
                <a:gs pos="100000">
                  <a:srgbClr val="EA0C0C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600" dirty="0"/>
            </a:p>
          </p:txBody>
        </p:sp>
        <p:sp>
          <p:nvSpPr>
            <p:cNvPr id="100" name="Oval 99" title="Quarter Background Cirlce">
              <a:extLst/>
            </p:cNvPr>
            <p:cNvSpPr/>
            <p:nvPr/>
          </p:nvSpPr>
          <p:spPr>
            <a:xfrm>
              <a:off x="2913639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 title="Quarter Background Cirlce">
              <a:extLst/>
            </p:cNvPr>
            <p:cNvSpPr/>
            <p:nvPr/>
          </p:nvSpPr>
          <p:spPr>
            <a:xfrm>
              <a:off x="2256010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 title="Quarter Background Cirlce">
              <a:extLst/>
            </p:cNvPr>
            <p:cNvSpPr/>
            <p:nvPr/>
          </p:nvSpPr>
          <p:spPr>
            <a:xfrm>
              <a:off x="1611747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 title="Quarter Background Cirlce">
              <a:extLst/>
            </p:cNvPr>
            <p:cNvSpPr/>
            <p:nvPr/>
          </p:nvSpPr>
          <p:spPr>
            <a:xfrm>
              <a:off x="965783" y="340327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Connector 103" title="Q lines">
              <a:extLst/>
            </p:cNvPr>
            <p:cNvCxnSpPr>
              <a:cxnSpLocks/>
            </p:cNvCxnSpPr>
            <p:nvPr/>
          </p:nvCxnSpPr>
          <p:spPr>
            <a:xfrm>
              <a:off x="1067475" y="3119046"/>
              <a:ext cx="0" cy="165471"/>
            </a:xfrm>
            <a:prstGeom prst="line">
              <a:avLst/>
            </a:prstGeom>
            <a:ln w="15875" cmpd="sng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 title="Q lines">
              <a:extLst/>
            </p:cNvPr>
            <p:cNvCxnSpPr>
              <a:cxnSpLocks/>
            </p:cNvCxnSpPr>
            <p:nvPr/>
          </p:nvCxnSpPr>
          <p:spPr>
            <a:xfrm>
              <a:off x="2362259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 title="Q lines">
              <a:extLst/>
            </p:cNvPr>
            <p:cNvCxnSpPr>
              <a:cxnSpLocks/>
            </p:cNvCxnSpPr>
            <p:nvPr/>
          </p:nvCxnSpPr>
          <p:spPr>
            <a:xfrm>
              <a:off x="3009651" y="3119046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 title="Quarter Number">
              <a:extLst/>
            </p:cNvPr>
            <p:cNvSpPr txBox="1"/>
            <p:nvPr/>
          </p:nvSpPr>
          <p:spPr>
            <a:xfrm>
              <a:off x="92665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Q1</a:t>
              </a:r>
              <a:endParaRPr lang="en-ZA" sz="1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08" name="TextBox 107" title="Quarter Number">
              <a:extLst/>
            </p:cNvPr>
            <p:cNvSpPr txBox="1"/>
            <p:nvPr/>
          </p:nvSpPr>
          <p:spPr>
            <a:xfrm>
              <a:off x="157416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Q2</a:t>
              </a:r>
              <a:endParaRPr lang="en-ZA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9" name="TextBox 108" title="Quarter Number">
              <a:extLst/>
            </p:cNvPr>
            <p:cNvSpPr txBox="1"/>
            <p:nvPr/>
          </p:nvSpPr>
          <p:spPr>
            <a:xfrm>
              <a:off x="2221680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Q3</a:t>
              </a:r>
              <a:endParaRPr lang="en-ZA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10" name="TextBox 109" title="Quarter Number">
              <a:extLst/>
            </p:cNvPr>
            <p:cNvSpPr txBox="1"/>
            <p:nvPr/>
          </p:nvSpPr>
          <p:spPr>
            <a:xfrm>
              <a:off x="2869195" y="343116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Q4</a:t>
              </a:r>
              <a:endParaRPr lang="en-ZA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11" name="Text Placeholder 8">
            <a:extLst/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874314" y="1515070"/>
            <a:ext cx="1530350" cy="6292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0"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placeholder</a:t>
            </a:r>
          </a:p>
        </p:txBody>
      </p:sp>
      <p:sp>
        <p:nvSpPr>
          <p:cNvPr id="112" name="Text Placeholder 8">
            <a:extLst/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760199" y="1515070"/>
            <a:ext cx="1530350" cy="6292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0"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placeholder</a:t>
            </a:r>
          </a:p>
        </p:txBody>
      </p:sp>
      <p:sp>
        <p:nvSpPr>
          <p:cNvPr id="113" name="Text Placeholder 8">
            <a:extLst/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94428" y="4927573"/>
            <a:ext cx="1530350" cy="6292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0"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placeholder</a:t>
            </a:r>
          </a:p>
        </p:txBody>
      </p:sp>
      <p:sp>
        <p:nvSpPr>
          <p:cNvPr id="114" name="Text Placeholder 8">
            <a:extLst/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196226" y="4927573"/>
            <a:ext cx="1530350" cy="6292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0"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placeholder</a:t>
            </a:r>
          </a:p>
        </p:txBody>
      </p:sp>
      <p:sp>
        <p:nvSpPr>
          <p:cNvPr id="115" name="Text Placeholder 8">
            <a:extLst/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807451" y="4927573"/>
            <a:ext cx="1530350" cy="6292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0"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placeholder</a:t>
            </a:r>
          </a:p>
        </p:txBody>
      </p:sp>
      <p:sp>
        <p:nvSpPr>
          <p:cNvPr id="116" name="Text Placeholder 8">
            <a:extLst/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362114" y="4927573"/>
            <a:ext cx="1530350" cy="62922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0"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placeholder</a:t>
            </a:r>
          </a:p>
        </p:txBody>
      </p:sp>
      <p:sp>
        <p:nvSpPr>
          <p:cNvPr id="1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594428" y="5724950"/>
            <a:ext cx="10898877" cy="595024"/>
          </a:xfrm>
        </p:spPr>
        <p:txBody>
          <a:bodyPr anchor="ctr"/>
          <a:lstStyle>
            <a:lvl1pPr marL="0" indent="0" algn="ctr">
              <a:buNone/>
              <a:defRPr sz="2400" b="0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Contact Communications for custom timelines</a:t>
            </a:r>
          </a:p>
        </p:txBody>
      </p:sp>
      <p:sp>
        <p:nvSpPr>
          <p:cNvPr id="118" name="Picture Placeholder 8">
            <a:extLst>
              <a:ext uri="{FF2B5EF4-FFF2-40B4-BE49-F238E27FC236}">
                <a16:creationId xmlns:a16="http://schemas.microsoft.com/office/drawing/2014/main" id="{FAB3C01E-2A36-264D-931E-D93BDD458FB1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10704513" y="85725"/>
            <a:ext cx="1377950" cy="1096963"/>
          </a:xfrm>
        </p:spPr>
        <p:txBody>
          <a:bodyPr/>
          <a:lstStyle/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64304336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AD580-F9DE-4776-B204-F93A0A138A8B}" type="datetime1">
              <a:rPr lang="en-US" smtClean="0"/>
              <a:t>1/31/2019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7C88DBCA-A64D-1740-B976-40AA065451C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704513" y="85725"/>
            <a:ext cx="1377950" cy="1096963"/>
          </a:xfrm>
        </p:spPr>
        <p:txBody>
          <a:bodyPr/>
          <a:lstStyle/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4932744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 Opener - Blank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55714"/>
            <a:ext cx="12192000" cy="560228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0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 Opener - Sec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24000" y="2872510"/>
            <a:ext cx="9138089" cy="14556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 lang="en-US" sz="6000" b="1" kern="1200" baseline="0" dirty="0" smtClean="0">
                <a:solidFill>
                  <a:srgbClr val="3C6EBE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Edit Section 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23CA7-9B07-4E6A-AEF4-8527E48EDBAA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328159"/>
            <a:ext cx="9144000" cy="8656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/>
          <a:lstStyle>
            <a:lvl1pPr marL="0" indent="0" algn="ctr">
              <a:lnSpc>
                <a:spcPct val="90000"/>
              </a:lnSpc>
              <a:buNone/>
              <a:defRPr sz="2400" b="1" spc="140" baseline="0">
                <a:solidFill>
                  <a:srgbClr val="44546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1257300"/>
            <a:ext cx="12192000" cy="56007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7109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 Opener - Blank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6992" y="1255714"/>
            <a:ext cx="5702808" cy="53279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55713"/>
            <a:ext cx="5702808" cy="53279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928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 Opener - Section title b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1265238"/>
            <a:ext cx="12192000" cy="559276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329051"/>
            <a:ext cx="12192000" cy="906065"/>
          </a:xfrm>
          <a:prstGeom prst="rect">
            <a:avLst/>
          </a:prstGeom>
          <a:gradFill>
            <a:gsLst>
              <a:gs pos="66000">
                <a:srgbClr val="4472C4"/>
              </a:gs>
              <a:gs pos="100000">
                <a:srgbClr val="203864"/>
              </a:gs>
            </a:gsLst>
            <a:lin ang="1800000" scaled="0"/>
          </a:gra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  <a:latin typeface="Calibri (Body)"/>
              </a:defRPr>
            </a:lvl1pPr>
          </a:lstStyle>
          <a:p>
            <a:r>
              <a:rPr lang="en-US" dirty="0"/>
              <a:t>Edit Section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3D91-21B5-4A2D-9212-BFEF02C518D7}" type="datetime1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154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 Opener - Section Orange/Blue b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1254125"/>
            <a:ext cx="12192000" cy="50704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24000" y="2872510"/>
            <a:ext cx="9138089" cy="14556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 lang="en-US" sz="6000" b="1" kern="1200" baseline="0" dirty="0" smtClean="0">
                <a:solidFill>
                  <a:srgbClr val="3C6EBE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Edit Section 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81334-F5C3-4AEE-86C8-E08A442D2840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328159"/>
            <a:ext cx="9144000" cy="8656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lnSpc>
                <a:spcPct val="90000"/>
              </a:lnSpc>
              <a:buNone/>
              <a:defRPr sz="2400" b="1" spc="140" baseline="0">
                <a:solidFill>
                  <a:srgbClr val="44546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6997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Bar -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329051"/>
            <a:ext cx="12192000" cy="906065"/>
          </a:xfrm>
          <a:prstGeom prst="rect">
            <a:avLst/>
          </a:prstGeom>
          <a:gradFill>
            <a:gsLst>
              <a:gs pos="66000">
                <a:srgbClr val="4472C4"/>
              </a:gs>
              <a:gs pos="100000">
                <a:srgbClr val="203864"/>
              </a:gs>
            </a:gsLst>
            <a:lin ang="1800000" scaled="0"/>
          </a:gra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  <a:latin typeface="Calibri (Body)"/>
              </a:defRPr>
            </a:lvl1pPr>
          </a:lstStyle>
          <a:p>
            <a:r>
              <a:rPr lang="en-US" dirty="0"/>
              <a:t>Edit Section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9CA86-F71F-4D16-B294-306C9D630748}" type="datetime1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26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/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28602" y="1975259"/>
            <a:ext cx="9534796" cy="356616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5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97053"/>
            <a:ext cx="2743200" cy="2244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808425D-3DB4-42BB-8C73-FD25D4185F3E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97053"/>
            <a:ext cx="4114800" cy="2244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97053"/>
            <a:ext cx="2743200" cy="2244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088AB57-2DBE-44A3-AE96-942C49E95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168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2858439"/>
            <a:ext cx="9144000" cy="1455651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algn="ctr">
              <a:defRPr sz="5600" b="1">
                <a:solidFill>
                  <a:srgbClr val="3C6EBE"/>
                </a:solidFill>
                <a:latin typeface="+mn-lt"/>
              </a:defRPr>
            </a:lvl1pPr>
          </a:lstStyle>
          <a:p>
            <a:r>
              <a:rPr lang="en-US" dirty="0"/>
              <a:t>Edit Master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315096"/>
            <a:ext cx="9144000" cy="851564"/>
          </a:xfrm>
          <a:solidFill>
            <a:schemeClr val="bg1">
              <a:lumMod val="95000"/>
            </a:schemeClr>
          </a:solidFill>
        </p:spPr>
        <p:txBody>
          <a:bodyPr anchor="t"/>
          <a:lstStyle>
            <a:lvl1pPr marL="0" indent="0" algn="ctr">
              <a:buNone/>
              <a:defRPr sz="2400" b="1" spc="140" baseline="0">
                <a:solidFill>
                  <a:srgbClr val="44546A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EDIT MASTER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7AE6E-8C98-4164-87BD-E54F22AEFC9C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0" y="1268412"/>
            <a:ext cx="12192000" cy="558958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177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24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9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86732"/>
            <a:ext cx="2743200" cy="3347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27DE0E1F-2ADF-4DD9-932A-E1DDB2302C91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86732"/>
            <a:ext cx="4114800" cy="3347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86732"/>
            <a:ext cx="2743200" cy="3347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088AB57-2DBE-44A3-AE96-942C49E95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96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665" r:id="rId2"/>
    <p:sldLayoutId id="2147483691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507579"/>
            <a:ext cx="2743200" cy="213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E826851A-3682-4835-BA62-7DE78985AA14}" type="datetime1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07579"/>
            <a:ext cx="4114800" cy="213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07579"/>
            <a:ext cx="2743200" cy="213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088AB57-2DBE-44A3-AE96-942C49E95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375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6" r:id="rId2"/>
    <p:sldLayoutId id="2147483708" r:id="rId3"/>
    <p:sldLayoutId id="2147483705" r:id="rId4"/>
    <p:sldLayoutId id="2147483695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912" y="243951"/>
            <a:ext cx="9597887" cy="710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529137"/>
            <a:ext cx="2743200" cy="192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66E9693A-2850-41E7-8AC6-CBA3C4B46337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29137"/>
            <a:ext cx="4114800" cy="192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29137"/>
            <a:ext cx="2743200" cy="192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088AB57-2DBE-44A3-AE96-942C49E95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5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54" r:id="rId2"/>
    <p:sldLayoutId id="2147483713" r:id="rId3"/>
    <p:sldLayoutId id="2147483711" r:id="rId4"/>
    <p:sldLayoutId id="2147483714" r:id="rId5"/>
    <p:sldLayoutId id="2147483739" r:id="rId6"/>
    <p:sldLayoutId id="2147483715" r:id="rId7"/>
    <p:sldLayoutId id="2147483755" r:id="rId8"/>
    <p:sldLayoutId id="2147483771" r:id="rId9"/>
    <p:sldLayoutId id="2147483773" r:id="rId10"/>
    <p:sldLayoutId id="2147483735" r:id="rId11"/>
    <p:sldLayoutId id="2147483736" r:id="rId12"/>
    <p:sldLayoutId id="2147483737" r:id="rId13"/>
    <p:sldLayoutId id="2147483738" r:id="rId14"/>
    <p:sldLayoutId id="2147483716" r:id="rId15"/>
    <p:sldLayoutId id="2147483779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3C6EBE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912" y="243951"/>
            <a:ext cx="8562369" cy="710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529137"/>
            <a:ext cx="2743200" cy="192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66E9693A-2850-41E7-8AC6-CBA3C4B46337}" type="datetime1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29137"/>
            <a:ext cx="4114800" cy="192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29137"/>
            <a:ext cx="2743200" cy="192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088AB57-2DBE-44A3-AE96-942C49E95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B8B9514-6264-2A46-9B9A-C474F0BC194B}"/>
              </a:ext>
            </a:extLst>
          </p:cNvPr>
          <p:cNvSpPr txBox="1">
            <a:spLocks/>
          </p:cNvSpPr>
          <p:nvPr userDrawn="1"/>
        </p:nvSpPr>
        <p:spPr>
          <a:xfrm>
            <a:off x="10704513" y="85725"/>
            <a:ext cx="1377950" cy="109696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None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000" kern="1200">
                <a:solidFill>
                  <a:srgbClr val="4472C4"/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98391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76" r:id="rId9"/>
    <p:sldLayoutId id="2147483777" r:id="rId10"/>
    <p:sldLayoutId id="2147483767" r:id="rId11"/>
    <p:sldLayoutId id="2147483768" r:id="rId12"/>
    <p:sldLayoutId id="2147483769" r:id="rId13"/>
    <p:sldLayoutId id="2147483770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3C6EBE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None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kern="1200">
          <a:solidFill>
            <a:srgbClr val="4472C4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3531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280160"/>
            <a:ext cx="12192000" cy="7797801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45028"/>
            <a:ext cx="12192000" cy="906065"/>
          </a:xfrm>
        </p:spPr>
        <p:txBody>
          <a:bodyPr/>
          <a:lstStyle/>
          <a:p>
            <a:r>
              <a:rPr lang="en-US" sz="4000" dirty="0"/>
              <a:t>Educational Diagnostician Certification Examination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222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Key Changes to Test Framework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444372"/>
              </p:ext>
            </p:extLst>
          </p:nvPr>
        </p:nvGraphicFramePr>
        <p:xfrm>
          <a:off x="521677" y="1684948"/>
          <a:ext cx="2785729" cy="4208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5729">
                  <a:extLst>
                    <a:ext uri="{9D8B030D-6E8A-4147-A177-3AD203B41FA5}">
                      <a16:colId xmlns:a16="http://schemas.microsoft.com/office/drawing/2014/main" val="2888458108"/>
                    </a:ext>
                  </a:extLst>
                </a:gridCol>
              </a:tblGrid>
              <a:tr h="82344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Education</a:t>
                      </a:r>
                      <a:r>
                        <a:rPr lang="en-US" sz="2400" baseline="0" dirty="0">
                          <a:solidFill>
                            <a:srgbClr val="000000"/>
                          </a:solidFill>
                        </a:rPr>
                        <a:t>al Diagnostician 253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638421"/>
                  </a:ext>
                </a:extLst>
              </a:tr>
              <a:tr h="823446">
                <a:tc>
                  <a:txBody>
                    <a:bodyPr/>
                    <a:lstStyle/>
                    <a:p>
                      <a:r>
                        <a:rPr lang="en-US" dirty="0"/>
                        <a:t>Identification</a:t>
                      </a:r>
                      <a:r>
                        <a:rPr lang="en-US" baseline="0" dirty="0"/>
                        <a:t> and Assessment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444759"/>
                  </a:ext>
                </a:extLst>
              </a:tr>
              <a:tr h="823446">
                <a:tc>
                  <a:txBody>
                    <a:bodyPr/>
                    <a:lstStyle/>
                    <a:p>
                      <a:r>
                        <a:rPr lang="en-US" dirty="0"/>
                        <a:t>Curriculum,</a:t>
                      </a:r>
                      <a:r>
                        <a:rPr lang="en-US" baseline="0" dirty="0"/>
                        <a:t> Instruction and Intervention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265214"/>
                  </a:ext>
                </a:extLst>
              </a:tr>
              <a:tr h="823446">
                <a:tc>
                  <a:txBody>
                    <a:bodyPr/>
                    <a:lstStyle/>
                    <a:p>
                      <a:r>
                        <a:rPr lang="en-US" dirty="0"/>
                        <a:t>Professional Responsibilities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93601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dirty="0"/>
                        <a:t>Analysis</a:t>
                      </a:r>
                      <a:r>
                        <a:rPr lang="en-US" baseline="0" dirty="0"/>
                        <a:t> and Response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764418"/>
                  </a:ext>
                </a:extLst>
              </a:tr>
            </a:tbl>
          </a:graphicData>
        </a:graphic>
      </p:graphicFrame>
      <p:sp>
        <p:nvSpPr>
          <p:cNvPr id="8" name="Arrow: Right 7"/>
          <p:cNvSpPr/>
          <p:nvPr/>
        </p:nvSpPr>
        <p:spPr>
          <a:xfrm>
            <a:off x="2871926" y="5225235"/>
            <a:ext cx="948266" cy="3725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7506" y="2321169"/>
            <a:ext cx="7324162" cy="327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019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and Timeline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US" dirty="0"/>
              <a:t>Standards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Effective Date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Test Framework Committee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153 Last Administration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253 First Administration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11</a:t>
            </a:fld>
            <a:endParaRPr lang="en-US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2116158" y="1883237"/>
            <a:ext cx="1514363" cy="68127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December 17, 2017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3754726" y="4660304"/>
            <a:ext cx="1514363" cy="68127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September, 1, 2018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7067168" y="4738460"/>
            <a:ext cx="1514363" cy="68127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August 31, 2020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5348844" y="1853985"/>
            <a:ext cx="1514363" cy="68127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October 25-27, 2018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8608059" y="1883237"/>
            <a:ext cx="1514363" cy="68127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September 8, 2020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454" y="5579705"/>
            <a:ext cx="5496546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Submission and questions to your program specialist.</a:t>
            </a:r>
          </a:p>
          <a:p>
            <a:endParaRPr lang="en-US" sz="1600" dirty="0"/>
          </a:p>
          <a:p>
            <a:r>
              <a:rPr lang="en-US" sz="1600" dirty="0"/>
              <a:t>E-mail your program specialist for updated alignment charts</a:t>
            </a:r>
          </a:p>
        </p:txBody>
      </p:sp>
    </p:spTree>
    <p:extLst>
      <p:ext uri="{BB962C8B-B14F-4D97-AF65-F5344CB8AC3E}">
        <p14:creationId xmlns:p14="http://schemas.microsoft.com/office/powerpoint/2010/main" val="3035290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and Timeline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US" dirty="0"/>
              <a:t>Standards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Effective Date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Test Framework Committee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153 Last Administration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253 First Administration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8AB57-2DBE-44A3-AE96-942C49E954BF}" type="slidenum">
              <a:rPr lang="en-US" smtClean="0"/>
              <a:t>2</a:t>
            </a:fld>
            <a:endParaRPr lang="en-US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2116158" y="1883237"/>
            <a:ext cx="1514363" cy="68127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December 17, 2017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3754726" y="4660304"/>
            <a:ext cx="1514363" cy="68127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September, 1, 2018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7067168" y="4738460"/>
            <a:ext cx="1514363" cy="68127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August 31, 2020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5348844" y="1853985"/>
            <a:ext cx="1514363" cy="68127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October 25-27, 2018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8608059" y="1883237"/>
            <a:ext cx="1514363" cy="68127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September 8, 2020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454" y="5579705"/>
            <a:ext cx="5496546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Submission and questions to your program specialist. </a:t>
            </a:r>
          </a:p>
          <a:p>
            <a:endParaRPr lang="en-US" sz="1600" dirty="0"/>
          </a:p>
          <a:p>
            <a:r>
              <a:rPr lang="en-US" sz="1600" dirty="0"/>
              <a:t>E-mail your program specialist for updated alignment charts</a:t>
            </a:r>
          </a:p>
        </p:txBody>
      </p:sp>
    </p:spTree>
    <p:extLst>
      <p:ext uri="{BB962C8B-B14F-4D97-AF65-F5344CB8AC3E}">
        <p14:creationId xmlns:p14="http://schemas.microsoft.com/office/powerpoint/2010/main" val="3524182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Resources: Updates to Standards</a:t>
            </a:r>
          </a:p>
        </p:txBody>
      </p:sp>
      <p:sp>
        <p:nvSpPr>
          <p:cNvPr id="4" name="Rectangle 3"/>
          <p:cNvSpPr/>
          <p:nvPr/>
        </p:nvSpPr>
        <p:spPr>
          <a:xfrm>
            <a:off x="263769" y="2339405"/>
            <a:ext cx="2614898" cy="2317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19 TAC Chapter 239, </a:t>
            </a:r>
            <a:r>
              <a:rPr lang="en-US" u="sng" dirty="0"/>
              <a:t>Student Services Certificates</a:t>
            </a:r>
            <a:r>
              <a:rPr lang="en-US" dirty="0"/>
              <a:t>, Subchapter C, </a:t>
            </a:r>
            <a:r>
              <a:rPr lang="en-US" u="sng" dirty="0"/>
              <a:t>Educational Diagnostician Certificate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9734" y="187774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Standards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42" y="4932066"/>
            <a:ext cx="2756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http://ritter.tea.state.tx.us/sbecrules/tac/index.html</a:t>
            </a:r>
          </a:p>
        </p:txBody>
      </p:sp>
      <p:sp>
        <p:nvSpPr>
          <p:cNvPr id="9" name="Rectangle 8"/>
          <p:cNvSpPr/>
          <p:nvPr/>
        </p:nvSpPr>
        <p:spPr>
          <a:xfrm>
            <a:off x="3200401" y="1957450"/>
            <a:ext cx="8720666" cy="435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Removal of “beginning” from standards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(1) The </a:t>
            </a:r>
            <a:r>
              <a:rPr lang="en-US" strike="sngStrike" dirty="0"/>
              <a:t>[beginning] </a:t>
            </a:r>
            <a:r>
              <a:rPr lang="en-US" dirty="0"/>
              <a:t>educational diagnostician knows and understands: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Specifying least restrict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(D) issues, assurances, and due process rights related to evaluation, eligibility, and placement in the </a:t>
            </a:r>
            <a:r>
              <a:rPr lang="en-US" u="sng" dirty="0"/>
              <a:t>least restrictive environment </a:t>
            </a:r>
            <a:r>
              <a:rPr lang="en-US" dirty="0"/>
              <a:t>within a continuum of services; 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(A) the characteristics, needs, and rights of individual students in relation to assessment and evaluation for placement in the </a:t>
            </a:r>
            <a:r>
              <a:rPr lang="en-US" u="sng" dirty="0"/>
              <a:t>least restrictive environment </a:t>
            </a:r>
            <a:r>
              <a:rPr lang="en-US" dirty="0"/>
              <a:t>within a continuum of services;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Specifying RTI, native language, and PBIS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(I) procedures for screening, prereferral, </a:t>
            </a:r>
            <a:r>
              <a:rPr lang="en-US" u="sng" dirty="0"/>
              <a:t>including RTI (e.g., response to intervention/multi-tiered support), </a:t>
            </a:r>
            <a:r>
              <a:rPr lang="en-US" dirty="0"/>
              <a:t>referral, and eligibility;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(D) ways in which </a:t>
            </a:r>
            <a:r>
              <a:rPr lang="en-US" u="sng" dirty="0"/>
              <a:t>native language </a:t>
            </a:r>
            <a:r>
              <a:rPr lang="en-US" dirty="0"/>
              <a:t>and diversity may affect evaluation; 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(A) requirements and procedures for functional behavioral assessment, manifestation determination review, and behavioral intervention plans </a:t>
            </a:r>
            <a:r>
              <a:rPr lang="en-US" u="sng" dirty="0"/>
              <a:t>that incorporate positive behavioral supports and interventions</a:t>
            </a:r>
            <a:r>
              <a:rPr lang="en-US" dirty="0"/>
              <a:t> 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09997" y="1455930"/>
            <a:ext cx="5702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Key Changes</a:t>
            </a:r>
          </a:p>
        </p:txBody>
      </p:sp>
    </p:spTree>
    <p:extLst>
      <p:ext uri="{BB962C8B-B14F-4D97-AF65-F5344CB8AC3E}">
        <p14:creationId xmlns:p14="http://schemas.microsoft.com/office/powerpoint/2010/main" val="199870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Test Frameworks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5350" y="5854390"/>
            <a:ext cx="115255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ysClr val="windowText" lastClr="000000"/>
                </a:solidFill>
              </a:rPr>
              <a:t>http://www.tx.nesinc.com/Home.aspx</a:t>
            </a:r>
          </a:p>
          <a:p>
            <a:r>
              <a:rPr lang="en-US" dirty="0">
                <a:solidFill>
                  <a:sysClr val="windowText" lastClr="000000"/>
                </a:solidFill>
              </a:rPr>
              <a:t>https://tea.texas.gov/Texas_Educators/Certification/Educator_Testing/New_Educator_Standards_and_Test_Frameworks/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106460"/>
              </p:ext>
            </p:extLst>
          </p:nvPr>
        </p:nvGraphicFramePr>
        <p:xfrm>
          <a:off x="363480" y="1479145"/>
          <a:ext cx="8357187" cy="4208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5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57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344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Exam Domains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Education</a:t>
                      </a:r>
                      <a:r>
                        <a:rPr lang="en-US" sz="2400" baseline="0" dirty="0">
                          <a:solidFill>
                            <a:srgbClr val="000000"/>
                          </a:solidFill>
                        </a:rPr>
                        <a:t>al Diagnostician 153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Education</a:t>
                      </a:r>
                      <a:r>
                        <a:rPr lang="en-US" sz="2400" baseline="0" dirty="0">
                          <a:solidFill>
                            <a:srgbClr val="000000"/>
                          </a:solidFill>
                        </a:rPr>
                        <a:t>al Diagnostician 253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446">
                <a:tc>
                  <a:txBody>
                    <a:bodyPr/>
                    <a:lstStyle/>
                    <a:p>
                      <a:r>
                        <a:rPr lang="en-US" sz="2400" dirty="0"/>
                        <a:t>Domain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Students with Disabilities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Identification</a:t>
                      </a:r>
                      <a:r>
                        <a:rPr lang="en-US" baseline="0" dirty="0"/>
                        <a:t> and Assessment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446">
                <a:tc>
                  <a:txBody>
                    <a:bodyPr/>
                    <a:lstStyle/>
                    <a:p>
                      <a:r>
                        <a:rPr lang="en-US" sz="2400" dirty="0"/>
                        <a:t>Domain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Assessment and Evaluation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Curriculum,</a:t>
                      </a:r>
                      <a:r>
                        <a:rPr lang="en-US" baseline="0" dirty="0"/>
                        <a:t> Instruction and Intervention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446">
                <a:tc>
                  <a:txBody>
                    <a:bodyPr/>
                    <a:lstStyle/>
                    <a:p>
                      <a:r>
                        <a:rPr lang="en-US" sz="2400" dirty="0"/>
                        <a:t>Domain 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Curriculum and Instruction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Professional Responsibilities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2400" dirty="0"/>
                        <a:t>Domain</a:t>
                      </a:r>
                      <a:r>
                        <a:rPr lang="en-US" sz="2400" baseline="0" dirty="0"/>
                        <a:t> IV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Foundations and Professional Roles and Responsibilities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Analysis</a:t>
                      </a:r>
                      <a:r>
                        <a:rPr lang="en-US" baseline="0" dirty="0"/>
                        <a:t> and Response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Arrow: Right 14"/>
          <p:cNvSpPr/>
          <p:nvPr/>
        </p:nvSpPr>
        <p:spPr>
          <a:xfrm>
            <a:off x="8350088" y="4961466"/>
            <a:ext cx="948266" cy="3725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9467687" y="4547567"/>
            <a:ext cx="227883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Candidate completes written response based on prompt and authentic documents</a:t>
            </a:r>
          </a:p>
        </p:txBody>
      </p:sp>
    </p:spTree>
    <p:extLst>
      <p:ext uri="{BB962C8B-B14F-4D97-AF65-F5344CB8AC3E}">
        <p14:creationId xmlns:p14="http://schemas.microsoft.com/office/powerpoint/2010/main" val="3683002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Educational Diagnostician 253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140311"/>
              </p:ext>
            </p:extLst>
          </p:nvPr>
        </p:nvGraphicFramePr>
        <p:xfrm>
          <a:off x="363480" y="1479145"/>
          <a:ext cx="1115796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7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26580">
                  <a:extLst>
                    <a:ext uri="{9D8B030D-6E8A-4147-A177-3AD203B41FA5}">
                      <a16:colId xmlns:a16="http://schemas.microsoft.com/office/drawing/2014/main" val="790552701"/>
                    </a:ext>
                  </a:extLst>
                </a:gridCol>
              </a:tblGrid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Exam Domains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Domain Names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Competencies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2400" dirty="0"/>
                        <a:t>Domain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Identification</a:t>
                      </a:r>
                      <a:r>
                        <a:rPr lang="en-US" baseline="0" dirty="0"/>
                        <a:t> and Assessment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001: Identification</a:t>
                      </a:r>
                      <a:r>
                        <a:rPr lang="en-US" baseline="0" dirty="0"/>
                        <a:t> for Special Education Evaluation and Services</a:t>
                      </a:r>
                    </a:p>
                    <a:p>
                      <a:r>
                        <a:rPr lang="en-US" baseline="0" dirty="0"/>
                        <a:t>002: Evaluation, Planning, Selection, and Administration</a:t>
                      </a:r>
                    </a:p>
                    <a:p>
                      <a:r>
                        <a:rPr lang="en-US" baseline="0" dirty="0"/>
                        <a:t>003: Interpretation and Reporting of Evaluation Results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2400" dirty="0"/>
                        <a:t>Domain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Curriculum,</a:t>
                      </a:r>
                      <a:r>
                        <a:rPr lang="en-US" baseline="0" dirty="0"/>
                        <a:t> Instruction and Intervention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004: Academic Instruction and Strategies</a:t>
                      </a:r>
                    </a:p>
                    <a:p>
                      <a:r>
                        <a:rPr lang="en-US" dirty="0"/>
                        <a:t>005: Functional Skill Instruction and Strategies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2400" dirty="0"/>
                        <a:t>Domain 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Professional Responsibilities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006: Consultation and Collaboration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007: Legal and Ethical Practices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2400" dirty="0"/>
                        <a:t>Domain</a:t>
                      </a:r>
                      <a:r>
                        <a:rPr lang="en-US" sz="2400" baseline="0" dirty="0"/>
                        <a:t> IV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Analysis</a:t>
                      </a:r>
                      <a:r>
                        <a:rPr lang="en-US" baseline="0" dirty="0"/>
                        <a:t> and Response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008: Analysis and Response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2369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Key Changes to Test Framework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277149"/>
              </p:ext>
            </p:extLst>
          </p:nvPr>
        </p:nvGraphicFramePr>
        <p:xfrm>
          <a:off x="521677" y="1684948"/>
          <a:ext cx="2785729" cy="4208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5729">
                  <a:extLst>
                    <a:ext uri="{9D8B030D-6E8A-4147-A177-3AD203B41FA5}">
                      <a16:colId xmlns:a16="http://schemas.microsoft.com/office/drawing/2014/main" val="2888458108"/>
                    </a:ext>
                  </a:extLst>
                </a:gridCol>
              </a:tblGrid>
              <a:tr h="82344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Education</a:t>
                      </a:r>
                      <a:r>
                        <a:rPr lang="en-US" sz="2400" baseline="0" dirty="0">
                          <a:solidFill>
                            <a:srgbClr val="000000"/>
                          </a:solidFill>
                        </a:rPr>
                        <a:t>al Diagnostician 253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638421"/>
                  </a:ext>
                </a:extLst>
              </a:tr>
              <a:tr h="823446">
                <a:tc>
                  <a:txBody>
                    <a:bodyPr/>
                    <a:lstStyle/>
                    <a:p>
                      <a:r>
                        <a:rPr lang="en-US" dirty="0"/>
                        <a:t>Identification</a:t>
                      </a:r>
                      <a:r>
                        <a:rPr lang="en-US" baseline="0" dirty="0"/>
                        <a:t> and Assessment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444759"/>
                  </a:ext>
                </a:extLst>
              </a:tr>
              <a:tr h="823446">
                <a:tc>
                  <a:txBody>
                    <a:bodyPr/>
                    <a:lstStyle/>
                    <a:p>
                      <a:r>
                        <a:rPr lang="en-US" dirty="0"/>
                        <a:t>Curriculum,</a:t>
                      </a:r>
                      <a:r>
                        <a:rPr lang="en-US" baseline="0" dirty="0"/>
                        <a:t> Instruction and Intervention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265214"/>
                  </a:ext>
                </a:extLst>
              </a:tr>
              <a:tr h="823446">
                <a:tc>
                  <a:txBody>
                    <a:bodyPr/>
                    <a:lstStyle/>
                    <a:p>
                      <a:r>
                        <a:rPr lang="en-US" dirty="0"/>
                        <a:t>Professional Responsibilities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93601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dirty="0"/>
                        <a:t>Analysis</a:t>
                      </a:r>
                      <a:r>
                        <a:rPr lang="en-US" baseline="0" dirty="0"/>
                        <a:t> and Response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764418"/>
                  </a:ext>
                </a:extLst>
              </a:tr>
            </a:tbl>
          </a:graphicData>
        </a:graphic>
      </p:graphicFrame>
      <p:sp>
        <p:nvSpPr>
          <p:cNvPr id="8" name="Arrow: Right 7"/>
          <p:cNvSpPr/>
          <p:nvPr/>
        </p:nvSpPr>
        <p:spPr>
          <a:xfrm>
            <a:off x="3145042" y="1936912"/>
            <a:ext cx="948266" cy="3725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332978" y="1919327"/>
            <a:ext cx="396695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Structure and ordering of domains</a:t>
            </a:r>
          </a:p>
        </p:txBody>
      </p:sp>
    </p:spTree>
    <p:extLst>
      <p:ext uri="{BB962C8B-B14F-4D97-AF65-F5344CB8AC3E}">
        <p14:creationId xmlns:p14="http://schemas.microsoft.com/office/powerpoint/2010/main" val="1156291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Key Changes to Test Framework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098437"/>
              </p:ext>
            </p:extLst>
          </p:nvPr>
        </p:nvGraphicFramePr>
        <p:xfrm>
          <a:off x="521677" y="1684948"/>
          <a:ext cx="2785729" cy="4208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5729">
                  <a:extLst>
                    <a:ext uri="{9D8B030D-6E8A-4147-A177-3AD203B41FA5}">
                      <a16:colId xmlns:a16="http://schemas.microsoft.com/office/drawing/2014/main" val="2888458108"/>
                    </a:ext>
                  </a:extLst>
                </a:gridCol>
              </a:tblGrid>
              <a:tr h="82344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Education</a:t>
                      </a:r>
                      <a:r>
                        <a:rPr lang="en-US" sz="2400" baseline="0" dirty="0">
                          <a:solidFill>
                            <a:srgbClr val="000000"/>
                          </a:solidFill>
                        </a:rPr>
                        <a:t>al Diagnostician 253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638421"/>
                  </a:ext>
                </a:extLst>
              </a:tr>
              <a:tr h="823446">
                <a:tc>
                  <a:txBody>
                    <a:bodyPr/>
                    <a:lstStyle/>
                    <a:p>
                      <a:r>
                        <a:rPr lang="en-US" dirty="0"/>
                        <a:t>Identification</a:t>
                      </a:r>
                      <a:r>
                        <a:rPr lang="en-US" baseline="0" dirty="0"/>
                        <a:t> and Assessment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444759"/>
                  </a:ext>
                </a:extLst>
              </a:tr>
              <a:tr h="823446">
                <a:tc>
                  <a:txBody>
                    <a:bodyPr/>
                    <a:lstStyle/>
                    <a:p>
                      <a:r>
                        <a:rPr lang="en-US" dirty="0"/>
                        <a:t>Curriculum,</a:t>
                      </a:r>
                      <a:r>
                        <a:rPr lang="en-US" baseline="0" dirty="0"/>
                        <a:t> Instruction and Intervention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265214"/>
                  </a:ext>
                </a:extLst>
              </a:tr>
              <a:tr h="823446">
                <a:tc>
                  <a:txBody>
                    <a:bodyPr/>
                    <a:lstStyle/>
                    <a:p>
                      <a:r>
                        <a:rPr lang="en-US" dirty="0"/>
                        <a:t>Professional Responsibilities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93601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dirty="0"/>
                        <a:t>Analysis</a:t>
                      </a:r>
                      <a:r>
                        <a:rPr lang="en-US" baseline="0" dirty="0"/>
                        <a:t> and Response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764418"/>
                  </a:ext>
                </a:extLst>
              </a:tr>
            </a:tbl>
          </a:graphicData>
        </a:graphic>
      </p:graphicFrame>
      <p:sp>
        <p:nvSpPr>
          <p:cNvPr id="8" name="Arrow: Right 7"/>
          <p:cNvSpPr/>
          <p:nvPr/>
        </p:nvSpPr>
        <p:spPr>
          <a:xfrm>
            <a:off x="2833273" y="2693050"/>
            <a:ext cx="948266" cy="3725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2096" y="2179850"/>
            <a:ext cx="8237519" cy="5132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306445" y="3065583"/>
            <a:ext cx="722906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Support schools in understanding how Response to Intervention can impact the need for a special education evaluation</a:t>
            </a:r>
          </a:p>
        </p:txBody>
      </p:sp>
    </p:spTree>
    <p:extLst>
      <p:ext uri="{BB962C8B-B14F-4D97-AF65-F5344CB8AC3E}">
        <p14:creationId xmlns:p14="http://schemas.microsoft.com/office/powerpoint/2010/main" val="3076516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Key Changes to Test Framework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492531"/>
              </p:ext>
            </p:extLst>
          </p:nvPr>
        </p:nvGraphicFramePr>
        <p:xfrm>
          <a:off x="521677" y="1684948"/>
          <a:ext cx="2785729" cy="4208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5729">
                  <a:extLst>
                    <a:ext uri="{9D8B030D-6E8A-4147-A177-3AD203B41FA5}">
                      <a16:colId xmlns:a16="http://schemas.microsoft.com/office/drawing/2014/main" val="2888458108"/>
                    </a:ext>
                  </a:extLst>
                </a:gridCol>
              </a:tblGrid>
              <a:tr h="82344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Education</a:t>
                      </a:r>
                      <a:r>
                        <a:rPr lang="en-US" sz="2400" baseline="0" dirty="0">
                          <a:solidFill>
                            <a:srgbClr val="000000"/>
                          </a:solidFill>
                        </a:rPr>
                        <a:t>al Diagnostician 253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638421"/>
                  </a:ext>
                </a:extLst>
              </a:tr>
              <a:tr h="823446">
                <a:tc>
                  <a:txBody>
                    <a:bodyPr/>
                    <a:lstStyle/>
                    <a:p>
                      <a:r>
                        <a:rPr lang="en-US" dirty="0"/>
                        <a:t>Identification</a:t>
                      </a:r>
                      <a:r>
                        <a:rPr lang="en-US" baseline="0" dirty="0"/>
                        <a:t> and Assessment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444759"/>
                  </a:ext>
                </a:extLst>
              </a:tr>
              <a:tr h="823446">
                <a:tc>
                  <a:txBody>
                    <a:bodyPr/>
                    <a:lstStyle/>
                    <a:p>
                      <a:r>
                        <a:rPr lang="en-US" dirty="0"/>
                        <a:t>Curriculum,</a:t>
                      </a:r>
                      <a:r>
                        <a:rPr lang="en-US" baseline="0" dirty="0"/>
                        <a:t> Instruction and Intervention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265214"/>
                  </a:ext>
                </a:extLst>
              </a:tr>
              <a:tr h="823446">
                <a:tc>
                  <a:txBody>
                    <a:bodyPr/>
                    <a:lstStyle/>
                    <a:p>
                      <a:r>
                        <a:rPr lang="en-US" dirty="0"/>
                        <a:t>Professional Responsibilities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93601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dirty="0"/>
                        <a:t>Analysis</a:t>
                      </a:r>
                      <a:r>
                        <a:rPr lang="en-US" baseline="0" dirty="0"/>
                        <a:t> and Response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764418"/>
                  </a:ext>
                </a:extLst>
              </a:tr>
            </a:tbl>
          </a:graphicData>
        </a:graphic>
      </p:graphicFrame>
      <p:sp>
        <p:nvSpPr>
          <p:cNvPr id="8" name="Arrow: Right 7"/>
          <p:cNvSpPr/>
          <p:nvPr/>
        </p:nvSpPr>
        <p:spPr>
          <a:xfrm>
            <a:off x="3180211" y="3602773"/>
            <a:ext cx="948266" cy="3725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653695" y="3605974"/>
            <a:ext cx="6090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Focus on creating measurable and ambitious goals for students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4344" y="2690446"/>
            <a:ext cx="8398450" cy="733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91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Key Changes to Test Framework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087063"/>
              </p:ext>
            </p:extLst>
          </p:nvPr>
        </p:nvGraphicFramePr>
        <p:xfrm>
          <a:off x="521677" y="1684948"/>
          <a:ext cx="2785729" cy="4208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5729">
                  <a:extLst>
                    <a:ext uri="{9D8B030D-6E8A-4147-A177-3AD203B41FA5}">
                      <a16:colId xmlns:a16="http://schemas.microsoft.com/office/drawing/2014/main" val="2888458108"/>
                    </a:ext>
                  </a:extLst>
                </a:gridCol>
              </a:tblGrid>
              <a:tr h="82344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Education</a:t>
                      </a:r>
                      <a:r>
                        <a:rPr lang="en-US" sz="2400" baseline="0" dirty="0">
                          <a:solidFill>
                            <a:srgbClr val="000000"/>
                          </a:solidFill>
                        </a:rPr>
                        <a:t>al Diagnostician 253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638421"/>
                  </a:ext>
                </a:extLst>
              </a:tr>
              <a:tr h="823446">
                <a:tc>
                  <a:txBody>
                    <a:bodyPr/>
                    <a:lstStyle/>
                    <a:p>
                      <a:r>
                        <a:rPr lang="en-US" dirty="0"/>
                        <a:t>Identification</a:t>
                      </a:r>
                      <a:r>
                        <a:rPr lang="en-US" baseline="0" dirty="0"/>
                        <a:t> and Assessment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444759"/>
                  </a:ext>
                </a:extLst>
              </a:tr>
              <a:tr h="823446">
                <a:tc>
                  <a:txBody>
                    <a:bodyPr/>
                    <a:lstStyle/>
                    <a:p>
                      <a:r>
                        <a:rPr lang="en-US" dirty="0"/>
                        <a:t>Curriculum,</a:t>
                      </a:r>
                      <a:r>
                        <a:rPr lang="en-US" baseline="0" dirty="0"/>
                        <a:t> Instruction and Intervention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265214"/>
                  </a:ext>
                </a:extLst>
              </a:tr>
              <a:tr h="823446">
                <a:tc>
                  <a:txBody>
                    <a:bodyPr/>
                    <a:lstStyle/>
                    <a:p>
                      <a:r>
                        <a:rPr lang="en-US" dirty="0"/>
                        <a:t>Professional Responsibilities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93601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dirty="0"/>
                        <a:t>Analysis</a:t>
                      </a:r>
                      <a:r>
                        <a:rPr lang="en-US" baseline="0" dirty="0"/>
                        <a:t> and Response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764418"/>
                  </a:ext>
                </a:extLst>
              </a:tr>
            </a:tbl>
          </a:graphicData>
        </a:graphic>
      </p:graphicFrame>
      <p:sp>
        <p:nvSpPr>
          <p:cNvPr id="8" name="Arrow: Right 7"/>
          <p:cNvSpPr/>
          <p:nvPr/>
        </p:nvSpPr>
        <p:spPr>
          <a:xfrm>
            <a:off x="2833273" y="4378568"/>
            <a:ext cx="948266" cy="3725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3508" y="1684948"/>
            <a:ext cx="6343650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990740"/>
      </p:ext>
    </p:extLst>
  </p:cSld>
  <p:clrMapOvr>
    <a:masterClrMapping/>
  </p:clrMapOvr>
</p:sld>
</file>

<file path=ppt/theme/theme1.xml><?xml version="1.0" encoding="utf-8"?>
<a:theme xmlns:a="http://schemas.openxmlformats.org/drawingml/2006/main" name="Main Titl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cember SBEC Updated" id="{91423D9F-087D-4A3C-9A90-3FAFF5C42709}" vid="{E50AD5F0-98E2-4A9B-8213-4320B529F250}"/>
    </a:ext>
  </a:extLst>
</a:theme>
</file>

<file path=ppt/theme/theme2.xml><?xml version="1.0" encoding="utf-8"?>
<a:theme xmlns:a="http://schemas.openxmlformats.org/drawingml/2006/main" name="Section Titl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cember SBEC Updated" id="{91423D9F-087D-4A3C-9A90-3FAFF5C42709}" vid="{27300B11-A974-4CBB-91D8-97F5C4B96B19}"/>
    </a:ext>
  </a:extLst>
</a:theme>
</file>

<file path=ppt/theme/theme3.xml><?xml version="1.0" encoding="utf-8"?>
<a:theme xmlns:a="http://schemas.openxmlformats.org/drawingml/2006/main" name="TEA Main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cember SBEC Updated" id="{91423D9F-087D-4A3C-9A90-3FAFF5C42709}" vid="{117512C0-E697-4FCC-A711-74E609EE4981}"/>
    </a:ext>
  </a:extLst>
</a:theme>
</file>

<file path=ppt/theme/theme4.xml><?xml version="1.0" encoding="utf-8"?>
<a:theme xmlns:a="http://schemas.openxmlformats.org/drawingml/2006/main" name="1_TEA Main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cember SBEC Updated" id="{91423D9F-087D-4A3C-9A90-3FAFF5C42709}" vid="{31CBA52F-B597-4110-BA32-8330EC6C1DBB}"/>
    </a:ext>
  </a:extLst>
</a:theme>
</file>

<file path=ppt/theme/theme5.xml><?xml version="1.0" encoding="utf-8"?>
<a:theme xmlns:a="http://schemas.openxmlformats.org/drawingml/2006/main" name="TEA Opener - 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cember SBEC Updated" id="{91423D9F-087D-4A3C-9A90-3FAFF5C42709}" vid="{8E3EE2B4-0891-42F3-BA3A-1AEB61602FB4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72517ADBFFFB499FEFDB66FD86AA95" ma:contentTypeVersion="" ma:contentTypeDescription="Create a new document." ma:contentTypeScope="" ma:versionID="c935843ac2b1ee9eb6e6478575c84a98">
  <xsd:schema xmlns:xsd="http://www.w3.org/2001/XMLSchema" xmlns:xs="http://www.w3.org/2001/XMLSchema" xmlns:p="http://schemas.microsoft.com/office/2006/metadata/properties" xmlns:ns2="968465a6-2abd-4cb4-85d5-4b3c947f395e" targetNamespace="http://schemas.microsoft.com/office/2006/metadata/properties" ma:root="true" ma:fieldsID="2758bd1429f598d834f62ec0137a88cc" ns2:_="">
    <xsd:import namespace="968465a6-2abd-4cb4-85d5-4b3c947f39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465a6-2abd-4cb4-85d5-4b3c947f39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538F3C-0CB2-40E2-8D00-564FBEE9EA87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968465a6-2abd-4cb4-85d5-4b3c947f395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C11F4D0-8FEE-431A-B109-4F9287CFC4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465a6-2abd-4cb4-85d5-4b3c947f39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8AF67C3-B506-4AC4-899A-042BFB5037B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December SBEC Updated</Template>
  <TotalTime>6034</TotalTime>
  <Words>646</Words>
  <Application>Microsoft Office PowerPoint</Application>
  <PresentationFormat>Widescreen</PresentationFormat>
  <Paragraphs>127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25" baseType="lpstr">
      <vt:lpstr>Arial</vt:lpstr>
      <vt:lpstr>Calibri</vt:lpstr>
      <vt:lpstr>Calibri (Body)</vt:lpstr>
      <vt:lpstr>Calibri Light</vt:lpstr>
      <vt:lpstr>Open Sans</vt:lpstr>
      <vt:lpstr>Open Sans (Headings)</vt:lpstr>
      <vt:lpstr>Open Sans Light</vt:lpstr>
      <vt:lpstr>Open Sans Semibold</vt:lpstr>
      <vt:lpstr>Wingdings</vt:lpstr>
      <vt:lpstr>Main Title Slides</vt:lpstr>
      <vt:lpstr>Section Title Slides</vt:lpstr>
      <vt:lpstr>TEA Main Slide</vt:lpstr>
      <vt:lpstr>1_TEA Main Slide</vt:lpstr>
      <vt:lpstr>TEA Opener - Blank</vt:lpstr>
      <vt:lpstr>Educational Diagnostician Certification Examination</vt:lpstr>
      <vt:lpstr>Process and Timeline</vt:lpstr>
      <vt:lpstr>Resources: Updates to Standards</vt:lpstr>
      <vt:lpstr>Test Frameworks</vt:lpstr>
      <vt:lpstr>Educational Diagnostician 253</vt:lpstr>
      <vt:lpstr>Key Changes to Test Framework</vt:lpstr>
      <vt:lpstr>Key Changes to Test Framework</vt:lpstr>
      <vt:lpstr>Key Changes to Test Framework</vt:lpstr>
      <vt:lpstr>Key Changes to Test Framework</vt:lpstr>
      <vt:lpstr>Key Changes to Test Framework</vt:lpstr>
      <vt:lpstr>Process and Timeline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 Certification Redesign</dc:title>
  <dc:creator>Wu, Grace</dc:creator>
  <cp:lastModifiedBy>Sabo-Risley, Constance S.</cp:lastModifiedBy>
  <cp:revision>44</cp:revision>
  <cp:lastPrinted>2018-12-09T20:58:57Z</cp:lastPrinted>
  <dcterms:created xsi:type="dcterms:W3CDTF">2018-11-29T13:58:45Z</dcterms:created>
  <dcterms:modified xsi:type="dcterms:W3CDTF">2019-01-31T21:30:59Z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0x0101003772517ADBFFFB499FEFDB66FD86AA95</vt:lpwstr>
  </property>
</Properties>
</file>