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5" r:id="rId3"/>
    <p:sldId id="289" r:id="rId4"/>
    <p:sldId id="293" r:id="rId5"/>
    <p:sldId id="320" r:id="rId6"/>
    <p:sldId id="274" r:id="rId7"/>
    <p:sldId id="291" r:id="rId8"/>
    <p:sldId id="277" r:id="rId9"/>
    <p:sldId id="321" r:id="rId10"/>
    <p:sldId id="261" r:id="rId11"/>
    <p:sldId id="303" r:id="rId12"/>
    <p:sldId id="264" r:id="rId13"/>
    <p:sldId id="364" r:id="rId14"/>
    <p:sldId id="347" r:id="rId15"/>
    <p:sldId id="365" r:id="rId16"/>
    <p:sldId id="302" r:id="rId17"/>
    <p:sldId id="371" r:id="rId18"/>
    <p:sldId id="372" r:id="rId19"/>
    <p:sldId id="363" r:id="rId20"/>
    <p:sldId id="300" r:id="rId21"/>
    <p:sldId id="348" r:id="rId22"/>
    <p:sldId id="360" r:id="rId23"/>
    <p:sldId id="349" r:id="rId24"/>
    <p:sldId id="351" r:id="rId25"/>
    <p:sldId id="362" r:id="rId26"/>
    <p:sldId id="353" r:id="rId27"/>
    <p:sldId id="354" r:id="rId28"/>
    <p:sldId id="355" r:id="rId29"/>
    <p:sldId id="356" r:id="rId30"/>
    <p:sldId id="357" r:id="rId31"/>
    <p:sldId id="336" r:id="rId32"/>
    <p:sldId id="358" r:id="rId33"/>
    <p:sldId id="369" r:id="rId34"/>
    <p:sldId id="368" r:id="rId35"/>
    <p:sldId id="366" r:id="rId36"/>
    <p:sldId id="350" r:id="rId37"/>
    <p:sldId id="367" r:id="rId38"/>
    <p:sldId id="331" r:id="rId39"/>
    <p:sldId id="361" r:id="rId40"/>
    <p:sldId id="370" r:id="rId4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570CC-89B3-6725-7A59-ED500F5AE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DC080F-7B8A-C7D5-FED4-2756E7558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5D746-3B62-2D0C-F0EE-0A8B8F415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EC788-9EB9-C4E7-9694-118A0BB8B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750A8-9A83-0FA7-1022-D02E11C6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0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11AF-063A-F914-6E38-B1C4222E3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23A87-4AC5-B33B-DCF9-25DF2990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49BD2-3E40-D056-AE53-FE09980FD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C7DA8-183E-6CF0-2E84-E389E1D6F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089CB-1E63-72B6-C549-DA75B25F8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4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25383-508F-330F-C977-2F3B8E946F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9C4D2-C296-5299-C76F-6D8C119D98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B84EC-40A2-B31B-8B7D-96DE0AFA2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81615-7BA0-B022-74C2-D1F418EB8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97B2D-A8D8-3B3A-D6C4-6F5F1BA5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2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86990-A0D7-9780-41E9-76C22E1E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4C7ED-909B-B980-3932-9D552AB1C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11533-6A6F-9C37-5752-BACAD2E10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6FB97-B4BD-0A0D-0458-3326586FD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C9525-DD98-2309-7FB8-580E0FD37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19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EE19-BA49-0A2E-187B-01B2D58A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5DBA6-B118-B1C5-C44D-902F9F3A4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A867C-9D03-C69E-94DA-4CC99C63E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027FD-10BB-EBA6-D4B0-55F5601E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F6915-2F97-F962-0D67-497EBA414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4F732-098F-878F-FA65-AD81A84EA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9EB3-A7DF-C2C2-CB37-1865AC0CBE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F72A7-9A9F-9A80-7A7B-28F1C0315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D88B0-9EDA-1AB3-C09D-A3CF1FE27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E464C-B5E8-3290-31CE-68BB8B2F6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7098C-B692-31E7-7916-21DE1D90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26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13C4-F7F6-1053-7002-5F9A9ECD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7D6E4-3DEC-BDD5-65AF-89122F8B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060F9-5CAD-589C-0F20-34FC258ED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45DA3-4F53-077F-3940-28A024C993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5195DD-6D89-A15B-7347-8649C2FB67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A6A509-BD15-4B79-DC8E-980958990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63FB17-CF47-67F3-4C58-AE10F6879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62B11-EBE6-958F-4A68-91226B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CCA29-2407-3BAC-889E-A47D6331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25618-DC93-8FAA-4CA8-77DB70CB4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12B51B-E6D8-1943-279F-865C0ACC5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E0B794-AE53-D23C-D081-98374DD49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73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A97A5D-68AC-994E-7535-AFCC3B59B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6AC63-0EAB-613C-5F08-136BF7D7E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40954D-8FA7-0384-8A2C-B7C503393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25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99F04-62B6-2C5A-2757-0B7A8A713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93EA6-3A6D-15E8-6414-6763F165F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15CE59-EECE-DBA5-4894-A84EC2A25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B978B6-CE40-3A63-C772-23D691079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C2F0E-9DAD-45F2-AA3D-3421C980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B90C8-7B9D-2447-697A-8CCC68ED3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31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4AFB5-C083-CACA-7A9C-D4127932D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9DFD9-E453-3969-4D0B-BA99B40AE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78557-F732-88B2-E4C2-9A7F7655E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24576A-C01C-0805-B842-C6B2440DF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FB55AE-2169-60A2-53CE-A1D3BA25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79AFC-387C-22C4-2357-860967C2B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5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CA079-EC06-B5F1-3D2B-24ACC4A7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92FF1-FE60-5560-6CB6-7D12348E6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82A47-8277-DBED-96BB-2DFE59050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5AECC-3F32-48B4-B748-CC18E5FD5CB1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0C729-07A0-4EF3-A11C-391608122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AA22-5167-3FC5-23D0-FC72B67DF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6F0CB-CA89-4538-8EF3-FD187CC17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5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Powderhorn</a:t>
            </a:r>
            <a:r>
              <a:rPr lang="en-US" b="1" dirty="0"/>
              <a:t> WMA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Calhoun County</a:t>
            </a:r>
          </a:p>
          <a:p>
            <a:endParaRPr lang="en-US" dirty="0"/>
          </a:p>
          <a:p>
            <a:r>
              <a:rPr lang="en-US" dirty="0"/>
              <a:t>17,351 acres</a:t>
            </a:r>
          </a:p>
          <a:p>
            <a:endParaRPr lang="en-US" dirty="0"/>
          </a:p>
          <a:p>
            <a:r>
              <a:rPr lang="en-US" dirty="0"/>
              <a:t>Cattle ranch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9AE2D-92CD-8CE1-3E3E-EB03AA77F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53" y="1825625"/>
            <a:ext cx="6405142" cy="425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74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owderhorn\DJI\7-Aug-15\DJI_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0430"/>
            <a:ext cx="12192000" cy="906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019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82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SC_054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4193"/>
            <a:ext cx="12192000" cy="80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37C2331-D984-4973-CE87-979CDB6F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89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BA277-2C65-2293-136B-FF58FE13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Herbicide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C9181-F236-315A-731E-DE55F8CA8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enough fine fuel to set back brush through prescribed fire</a:t>
            </a:r>
          </a:p>
          <a:p>
            <a:endParaRPr lang="en-US" dirty="0"/>
          </a:p>
          <a:p>
            <a:r>
              <a:rPr lang="en-US" dirty="0"/>
              <a:t>Herbicide used to open up brush and let grasses grow</a:t>
            </a:r>
          </a:p>
          <a:p>
            <a:endParaRPr lang="en-US" dirty="0"/>
          </a:p>
          <a:p>
            <a:r>
              <a:rPr lang="en-US" dirty="0"/>
              <a:t>Spike </a:t>
            </a:r>
          </a:p>
          <a:p>
            <a:pPr lvl="1"/>
            <a:r>
              <a:rPr lang="en-US" dirty="0"/>
              <a:t>20p – pelleted form</a:t>
            </a:r>
          </a:p>
          <a:p>
            <a:pPr lvl="1"/>
            <a:r>
              <a:rPr lang="en-US" dirty="0"/>
              <a:t>80df – granular, mixed with water before applying</a:t>
            </a:r>
          </a:p>
          <a:p>
            <a:pPr lvl="1"/>
            <a:r>
              <a:rPr lang="en-US" dirty="0"/>
              <a:t>Both are absorbed through roots</a:t>
            </a:r>
          </a:p>
          <a:p>
            <a:pPr lvl="1"/>
            <a:r>
              <a:rPr lang="en-US" dirty="0"/>
              <a:t>Don’t want excessive rain washing chemical away</a:t>
            </a:r>
          </a:p>
        </p:txBody>
      </p:sp>
    </p:spTree>
    <p:extLst>
      <p:ext uri="{BB962C8B-B14F-4D97-AF65-F5344CB8AC3E}">
        <p14:creationId xmlns:p14="http://schemas.microsoft.com/office/powerpoint/2010/main" val="3120011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0A29-CEF7-93BB-04E4-9FD96E832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343117565_7200764173271971_1488802537178780221_n">
            <a:hlinkClick r:id="" action="ppaction://media"/>
            <a:extLst>
              <a:ext uri="{FF2B5EF4-FFF2-40B4-BE49-F238E27FC236}">
                <a16:creationId xmlns:a16="http://schemas.microsoft.com/office/drawing/2014/main" id="{C36A2F17-26BC-3C69-931C-C62879B708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17294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2A733-FE31-8A5E-DF67-E734C8CC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Spike 20p on Powderhorn WMA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7B0B1-0682-1C3F-0A20-BFD4D3030C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Applied to 5800 acres</a:t>
            </a:r>
          </a:p>
          <a:p>
            <a:pPr lvl="1"/>
            <a:r>
              <a:rPr lang="en-US" dirty="0"/>
              <a:t>Dec 2015 – 2900 ac</a:t>
            </a:r>
          </a:p>
          <a:p>
            <a:pPr lvl="1"/>
            <a:r>
              <a:rPr lang="en-US" dirty="0"/>
              <a:t>Dec 2016 – 1200 ac</a:t>
            </a:r>
          </a:p>
          <a:p>
            <a:pPr lvl="1"/>
            <a:r>
              <a:rPr lang="en-US" dirty="0"/>
              <a:t>Jan 2023 – 1700 ac</a:t>
            </a:r>
          </a:p>
          <a:p>
            <a:endParaRPr lang="en-US" dirty="0"/>
          </a:p>
          <a:p>
            <a:r>
              <a:rPr lang="en-US" dirty="0"/>
              <a:t>Fix-winged aircraft</a:t>
            </a:r>
          </a:p>
          <a:p>
            <a:pPr lvl="1"/>
            <a:r>
              <a:rPr lang="en-US" dirty="0"/>
              <a:t>10 </a:t>
            </a:r>
            <a:r>
              <a:rPr lang="en-US" dirty="0" err="1"/>
              <a:t>lbs</a:t>
            </a:r>
            <a:r>
              <a:rPr lang="en-US" dirty="0"/>
              <a:t>/ac</a:t>
            </a:r>
          </a:p>
          <a:p>
            <a:endParaRPr lang="en-US" dirty="0"/>
          </a:p>
          <a:p>
            <a:r>
              <a:rPr lang="en-US" dirty="0"/>
              <a:t>Cost </a:t>
            </a:r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Content Placeholder 8" descr="A picture containing ground&#10;&#10;Description automatically generated">
            <a:extLst>
              <a:ext uri="{FF2B5EF4-FFF2-40B4-BE49-F238E27FC236}">
                <a16:creationId xmlns:a16="http://schemas.microsoft.com/office/drawing/2014/main" id="{13797E57-A389-1F4E-D4A6-BC737955F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93" y="1616043"/>
            <a:ext cx="3472934" cy="4630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7887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0"/>
            <a:ext cx="9925050" cy="69818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14CD632-A594-4E23-2A12-B3C4E1B02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50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FC6BF-8E7F-DB4D-8879-926A7A957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5B2AF6-1682-0613-A1BD-952AAB5D5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03" y="-1"/>
            <a:ext cx="9559940" cy="729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96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61B1-22A8-AC98-2A4A-577898F18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2DD5E-C9F7-C801-3917-A6D7A6C43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936" y="0"/>
            <a:ext cx="9910864" cy="71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5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23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Acquisition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417639"/>
            <a:ext cx="8229600" cy="4525963"/>
          </a:xfrm>
        </p:spPr>
        <p:txBody>
          <a:bodyPr>
            <a:noAutofit/>
          </a:bodyPr>
          <a:lstStyle/>
          <a:p>
            <a:r>
              <a:rPr lang="en-US" dirty="0"/>
              <a:t>Purchased with funds resulting from the BP Horizon oil spill</a:t>
            </a:r>
          </a:p>
          <a:p>
            <a:endParaRPr lang="en-US" sz="400" dirty="0"/>
          </a:p>
          <a:p>
            <a:r>
              <a:rPr lang="en-US" dirty="0"/>
              <a:t>Multi agency effort</a:t>
            </a:r>
          </a:p>
          <a:p>
            <a:pPr lvl="1"/>
            <a:r>
              <a:rPr lang="en-US" dirty="0"/>
              <a:t>Texas Parks and Wildlife Foundation</a:t>
            </a:r>
          </a:p>
          <a:p>
            <a:pPr lvl="1"/>
            <a:r>
              <a:rPr lang="en-US" dirty="0"/>
              <a:t>Texas Parks and Wildlife Department</a:t>
            </a:r>
          </a:p>
          <a:p>
            <a:pPr lvl="1"/>
            <a:r>
              <a:rPr lang="en-US" dirty="0"/>
              <a:t>The Nature Conservancy</a:t>
            </a:r>
          </a:p>
          <a:p>
            <a:pPr lvl="1"/>
            <a:r>
              <a:rPr lang="en-US" dirty="0"/>
              <a:t>The Conservation Fund</a:t>
            </a:r>
          </a:p>
          <a:p>
            <a:pPr lvl="1"/>
            <a:r>
              <a:rPr lang="en-US" dirty="0"/>
              <a:t>National Fish and Wildlife Foundation</a:t>
            </a:r>
          </a:p>
          <a:p>
            <a:endParaRPr lang="en-US" sz="100" dirty="0"/>
          </a:p>
          <a:p>
            <a:r>
              <a:rPr lang="en-US" dirty="0"/>
              <a:t>TPWF donated the property in October 2018</a:t>
            </a:r>
          </a:p>
        </p:txBody>
      </p:sp>
    </p:spTree>
    <p:extLst>
      <p:ext uri="{BB962C8B-B14F-4D97-AF65-F5344CB8AC3E}">
        <p14:creationId xmlns:p14="http://schemas.microsoft.com/office/powerpoint/2010/main" val="1402382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00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5803C152-7007-CF63-7D25-0AB70C5FF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35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nature, plant&#10;&#10;Description automatically generated">
            <a:extLst>
              <a:ext uri="{FF2B5EF4-FFF2-40B4-BE49-F238E27FC236}">
                <a16:creationId xmlns:a16="http://schemas.microsoft.com/office/drawing/2014/main" id="{811BFDEE-D070-2A73-B9FA-6DB621B38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05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plant&#10;&#10;Description automatically generated">
            <a:extLst>
              <a:ext uri="{FF2B5EF4-FFF2-40B4-BE49-F238E27FC236}">
                <a16:creationId xmlns:a16="http://schemas.microsoft.com/office/drawing/2014/main" id="{5894C6C3-43FC-52B5-0BA0-9790E4576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6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EC5ADB-1E61-FC4A-CA0C-A668731A7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7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92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416AD-3609-C750-3CBA-9FCA33F90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36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39F4F-59AE-D654-B74A-91A369BB0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74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DAC8F1-880C-4125-93DE-2924D53B3C7D}"/>
              </a:ext>
            </a:extLst>
          </p:cNvPr>
          <p:cNvSpPr txBox="1"/>
          <p:nvPr/>
        </p:nvSpPr>
        <p:spPr>
          <a:xfrm>
            <a:off x="132576" y="6350169"/>
            <a:ext cx="14815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Oct 2015</a:t>
            </a:r>
          </a:p>
        </p:txBody>
      </p:sp>
    </p:spTree>
    <p:extLst>
      <p:ext uri="{BB962C8B-B14F-4D97-AF65-F5344CB8AC3E}">
        <p14:creationId xmlns:p14="http://schemas.microsoft.com/office/powerpoint/2010/main" val="3830802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C92490-529C-44B2-9DC8-33BA22BD092E}"/>
              </a:ext>
            </a:extLst>
          </p:cNvPr>
          <p:cNvSpPr txBox="1"/>
          <p:nvPr/>
        </p:nvSpPr>
        <p:spPr>
          <a:xfrm>
            <a:off x="90631" y="6350169"/>
            <a:ext cx="14815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Oct 2016</a:t>
            </a:r>
          </a:p>
        </p:txBody>
      </p:sp>
    </p:spTree>
    <p:extLst>
      <p:ext uri="{BB962C8B-B14F-4D97-AF65-F5344CB8AC3E}">
        <p14:creationId xmlns:p14="http://schemas.microsoft.com/office/powerpoint/2010/main" val="2901149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46F02-0B75-4AC8-85A1-781C396FC478}"/>
              </a:ext>
            </a:extLst>
          </p:cNvPr>
          <p:cNvSpPr txBox="1"/>
          <p:nvPr/>
        </p:nvSpPr>
        <p:spPr>
          <a:xfrm>
            <a:off x="99020" y="6350169"/>
            <a:ext cx="148158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Feb 2018</a:t>
            </a:r>
          </a:p>
        </p:txBody>
      </p:sp>
    </p:spTree>
    <p:extLst>
      <p:ext uri="{BB962C8B-B14F-4D97-AF65-F5344CB8AC3E}">
        <p14:creationId xmlns:p14="http://schemas.microsoft.com/office/powerpoint/2010/main" val="3509263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12567" r="61311" b="18774"/>
          <a:stretch/>
        </p:blipFill>
        <p:spPr bwMode="auto">
          <a:xfrm>
            <a:off x="1217754" y="0"/>
            <a:ext cx="94603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936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0DEADF-3CE7-4636-AB5F-69D575689041}"/>
              </a:ext>
            </a:extLst>
          </p:cNvPr>
          <p:cNvSpPr txBox="1"/>
          <p:nvPr/>
        </p:nvSpPr>
        <p:spPr>
          <a:xfrm>
            <a:off x="82242" y="6350169"/>
            <a:ext cx="17339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Mar 2018</a:t>
            </a:r>
          </a:p>
        </p:txBody>
      </p:sp>
    </p:spTree>
    <p:extLst>
      <p:ext uri="{BB962C8B-B14F-4D97-AF65-F5344CB8AC3E}">
        <p14:creationId xmlns:p14="http://schemas.microsoft.com/office/powerpoint/2010/main" val="38974277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E4E7B1-60B0-4195-9648-C2F663FEA6F7}"/>
              </a:ext>
            </a:extLst>
          </p:cNvPr>
          <p:cNvSpPr txBox="1"/>
          <p:nvPr/>
        </p:nvSpPr>
        <p:spPr>
          <a:xfrm>
            <a:off x="99019" y="6270229"/>
            <a:ext cx="19311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Aug 2018</a:t>
            </a:r>
          </a:p>
        </p:txBody>
      </p:sp>
    </p:spTree>
    <p:extLst>
      <p:ext uri="{BB962C8B-B14F-4D97-AF65-F5344CB8AC3E}">
        <p14:creationId xmlns:p14="http://schemas.microsoft.com/office/powerpoint/2010/main" val="4145447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99C9E-F1D5-4D68-8634-5764F45CCD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1276BE-5F4A-4498-B8DD-A55576376C2E}"/>
              </a:ext>
            </a:extLst>
          </p:cNvPr>
          <p:cNvSpPr txBox="1"/>
          <p:nvPr/>
        </p:nvSpPr>
        <p:spPr>
          <a:xfrm>
            <a:off x="174519" y="6249256"/>
            <a:ext cx="1701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FF00"/>
                </a:solidFill>
              </a:rPr>
              <a:t>May 2019</a:t>
            </a:r>
          </a:p>
        </p:txBody>
      </p:sp>
    </p:spTree>
    <p:extLst>
      <p:ext uri="{BB962C8B-B14F-4D97-AF65-F5344CB8AC3E}">
        <p14:creationId xmlns:p14="http://schemas.microsoft.com/office/powerpoint/2010/main" val="3809446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1AF8AD30-DDD2-B389-EE01-4DE6B7EDC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2304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ssy area with trees in it&#10;&#10;Description automatically generated with low confidence">
            <a:extLst>
              <a:ext uri="{FF2B5EF4-FFF2-40B4-BE49-F238E27FC236}">
                <a16:creationId xmlns:a16="http://schemas.microsoft.com/office/drawing/2014/main" id="{A744E2EA-E105-CB8B-4D53-72E86A3E8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2393"/>
            <a:ext cx="12192000" cy="914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69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ield of green plants&#10;&#10;Description automatically generated with low confidence">
            <a:extLst>
              <a:ext uri="{FF2B5EF4-FFF2-40B4-BE49-F238E27FC236}">
                <a16:creationId xmlns:a16="http://schemas.microsoft.com/office/drawing/2014/main" id="{773C6692-6693-DC30-F57E-3E5F13FA6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13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ass, sky, field&#10;&#10;Description automatically generated">
            <a:extLst>
              <a:ext uri="{FF2B5EF4-FFF2-40B4-BE49-F238E27FC236}">
                <a16:creationId xmlns:a16="http://schemas.microsoft.com/office/drawing/2014/main" id="{242FDE18-7109-4190-0EA0-40F1807842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9626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48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plant&#10;&#10;Description automatically generated">
            <a:extLst>
              <a:ext uri="{FF2B5EF4-FFF2-40B4-BE49-F238E27FC236}">
                <a16:creationId xmlns:a16="http://schemas.microsoft.com/office/drawing/2014/main" id="{A11B1875-A4FB-E69F-5A59-F9E21FDCA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14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E38C52A-8B32-04AD-9055-0ECE588D6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6941" y="-3071"/>
            <a:ext cx="5136859" cy="686107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B08128-436C-262B-AE68-8A36C4BB3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25" y="0"/>
            <a:ext cx="5106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29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0A7DBD6C-3404-B187-6092-6A58561E9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05" y="0"/>
            <a:ext cx="5143500" cy="6858000"/>
          </a:xfrm>
          <a:prstGeom prst="rect">
            <a:avLst/>
          </a:prstGeom>
        </p:spPr>
      </p:pic>
      <p:pic>
        <p:nvPicPr>
          <p:cNvPr id="7" name="Picture 6" descr="A close-up of a plant&#10;&#10;Description automatically generated with medium confidence">
            <a:extLst>
              <a:ext uri="{FF2B5EF4-FFF2-40B4-BE49-F238E27FC236}">
                <a16:creationId xmlns:a16="http://schemas.microsoft.com/office/drawing/2014/main" id="{2FD9D358-DBB9-CEBD-9990-D32E74E8E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9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59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8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777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plant&#10;&#10;Description automatically generated">
            <a:extLst>
              <a:ext uri="{FF2B5EF4-FFF2-40B4-BE49-F238E27FC236}">
                <a16:creationId xmlns:a16="http://schemas.microsoft.com/office/drawing/2014/main" id="{A11B1875-A4FB-E69F-5A59-F9E21FDCA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449"/>
            <a:ext cx="12192000" cy="809767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43922FD-1805-CF01-E570-65D51947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Habitat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Historically coastal prairie</a:t>
            </a:r>
          </a:p>
          <a:p>
            <a:endParaRPr lang="en-US" sz="1500" dirty="0"/>
          </a:p>
          <a:p>
            <a:r>
              <a:rPr lang="en-US" dirty="0"/>
              <a:t>Interspersed wetlands</a:t>
            </a:r>
          </a:p>
          <a:p>
            <a:endParaRPr lang="en-US" sz="1500" dirty="0"/>
          </a:p>
          <a:p>
            <a:r>
              <a:rPr lang="en-US" dirty="0"/>
              <a:t>Brush encroachment</a:t>
            </a:r>
          </a:p>
          <a:p>
            <a:pPr lvl="1"/>
            <a:r>
              <a:rPr lang="en-US" dirty="0"/>
              <a:t>Suppression of fire</a:t>
            </a:r>
          </a:p>
          <a:p>
            <a:endParaRPr lang="en-US" sz="1600" dirty="0"/>
          </a:p>
          <a:p>
            <a:r>
              <a:rPr lang="en-US" dirty="0"/>
              <a:t>Almost 500 plant species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EEE0E-BF78-EBDB-ED5D-8AFEDB29A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0450"/>
            <a:ext cx="4015754" cy="5356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3146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walker\Desktop\20150714_093203_resiz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600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4543"/>
            <a:ext cx="12946744" cy="728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3085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" y="0"/>
            <a:ext cx="12192000" cy="801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9AFDA9E-0BF6-484F-9287-60398154BD8A}"/>
              </a:ext>
            </a:extLst>
          </p:cNvPr>
          <p:cNvSpPr txBox="1">
            <a:spLocks/>
          </p:cNvSpPr>
          <p:nvPr/>
        </p:nvSpPr>
        <p:spPr>
          <a:xfrm>
            <a:off x="702733" y="152400"/>
            <a:ext cx="1043093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Running Live Oak</a:t>
            </a:r>
          </a:p>
        </p:txBody>
      </p:sp>
    </p:spTree>
    <p:extLst>
      <p:ext uri="{BB962C8B-B14F-4D97-AF65-F5344CB8AC3E}">
        <p14:creationId xmlns:p14="http://schemas.microsoft.com/office/powerpoint/2010/main" val="3578648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</TotalTime>
  <Words>160</Words>
  <Application>Microsoft Office PowerPoint</Application>
  <PresentationFormat>Widescreen</PresentationFormat>
  <Paragraphs>54</Paragraphs>
  <Slides>40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Powderhorn WMA</vt:lpstr>
      <vt:lpstr>Acquisition</vt:lpstr>
      <vt:lpstr>PowerPoint Presentation</vt:lpstr>
      <vt:lpstr>PowerPoint Presentation</vt:lpstr>
      <vt:lpstr>PowerPoint Presentation</vt:lpstr>
      <vt:lpstr>Habitat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Herbicide Application</vt:lpstr>
      <vt:lpstr>PowerPoint Presentation</vt:lpstr>
      <vt:lpstr>Spike 20p on Powderhorn WMA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Texas Parks and Wildlife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Walker</dc:creator>
  <cp:lastModifiedBy>Daniel Walker</cp:lastModifiedBy>
  <cp:revision>3</cp:revision>
  <cp:lastPrinted>2023-04-24T19:28:18Z</cp:lastPrinted>
  <dcterms:created xsi:type="dcterms:W3CDTF">2023-04-24T16:22:23Z</dcterms:created>
  <dcterms:modified xsi:type="dcterms:W3CDTF">2023-04-26T13:07:29Z</dcterms:modified>
</cp:coreProperties>
</file>