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8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9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3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4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6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9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8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E5B89545-EAFB-54CF-3DB4-694FA7631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r="32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9AFF59-5187-5A29-8FCE-1A9C77F4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51" y="198872"/>
            <a:ext cx="10515600" cy="1325563"/>
          </a:xfrm>
        </p:spPr>
        <p:txBody>
          <a:bodyPr/>
          <a:lstStyle/>
          <a:p>
            <a:r>
              <a:rPr lang="en-US" dirty="0"/>
              <a:t>Macartney Rose Management</a:t>
            </a:r>
          </a:p>
        </p:txBody>
      </p:sp>
      <p:pic>
        <p:nvPicPr>
          <p:cNvPr id="9" name="Content Placeholder 8" descr="A green sign with white text&#10;&#10;Description automatically generated">
            <a:extLst>
              <a:ext uri="{FF2B5EF4-FFF2-40B4-BE49-F238E27FC236}">
                <a16:creationId xmlns:a16="http://schemas.microsoft.com/office/drawing/2014/main" id="{E2D47D40-26E3-54C7-B1EE-36640A023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71" y="5125603"/>
            <a:ext cx="2381250" cy="1533525"/>
          </a:xfrm>
        </p:spPr>
      </p:pic>
    </p:spTree>
    <p:extLst>
      <p:ext uri="{BB962C8B-B14F-4D97-AF65-F5344CB8AC3E}">
        <p14:creationId xmlns:p14="http://schemas.microsoft.com/office/powerpoint/2010/main" val="136925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4EF11-F233-9B5C-5D03-EB18CAE37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2" r="3789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FB9A445-9CCA-76AE-2B64-757C52A38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r="7475"/>
          <a:stretch/>
        </p:blipFill>
        <p:spPr bwMode="auto">
          <a:xfrm>
            <a:off x="4572000" y="10"/>
            <a:ext cx="457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7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1C191-7D18-63CA-84EF-66D1C85F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473" y="1109207"/>
            <a:ext cx="3032623" cy="345364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dirty="0"/>
              <a:t>Lower more manageable density</a:t>
            </a:r>
          </a:p>
        </p:txBody>
      </p:sp>
      <p:pic>
        <p:nvPicPr>
          <p:cNvPr id="4" name="Picture 3" descr="A field of grass and trees&#10;&#10;Description automatically generated">
            <a:extLst>
              <a:ext uri="{FF2B5EF4-FFF2-40B4-BE49-F238E27FC236}">
                <a16:creationId xmlns:a16="http://schemas.microsoft.com/office/drawing/2014/main" id="{66AAD84C-2578-2E13-FC4A-8B45D0322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" r="-1" b="959"/>
          <a:stretch/>
        </p:blipFill>
        <p:spPr>
          <a:xfrm>
            <a:off x="20" y="10"/>
            <a:ext cx="5244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FA957-434F-641F-1E62-1E82570D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205" y="663840"/>
            <a:ext cx="2964054" cy="5530319"/>
          </a:xfrm>
        </p:spPr>
        <p:txBody>
          <a:bodyPr>
            <a:normAutofit/>
          </a:bodyPr>
          <a:lstStyle/>
          <a:p>
            <a:r>
              <a:rPr lang="en-US" sz="4500"/>
              <a:t>High density</a:t>
            </a:r>
            <a:endParaRPr lang="en-US" sz="4500" dirty="0"/>
          </a:p>
        </p:txBody>
      </p:sp>
      <p:pic>
        <p:nvPicPr>
          <p:cNvPr id="6" name="Picture 5" descr="A field of grass and bushes&#10;&#10;Description automatically generated">
            <a:extLst>
              <a:ext uri="{FF2B5EF4-FFF2-40B4-BE49-F238E27FC236}">
                <a16:creationId xmlns:a16="http://schemas.microsoft.com/office/drawing/2014/main" id="{7EA88CF5-B886-3D0F-A201-D75248E7F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" r="-2" b="-2"/>
          <a:stretch/>
        </p:blipFill>
        <p:spPr>
          <a:xfrm>
            <a:off x="20" y="10"/>
            <a:ext cx="6391636" cy="81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DD7D-716B-A076-3692-3A30C5D4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methods.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6956-CC5E-B7C4-109F-DE71F193A8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Foliar</a:t>
            </a:r>
          </a:p>
          <a:p>
            <a:pPr lvl="1"/>
            <a:r>
              <a:rPr lang="en-US" sz="2800" dirty="0"/>
              <a:t>Picloram:2,4-D (1:4) herbicide 1%</a:t>
            </a:r>
          </a:p>
          <a:p>
            <a:pPr lvl="1"/>
            <a:r>
              <a:rPr lang="en-US" sz="2800" dirty="0"/>
              <a:t>Surfactant .25%</a:t>
            </a:r>
          </a:p>
          <a:p>
            <a:pPr lvl="1"/>
            <a:r>
              <a:rPr lang="en-US" sz="2800" dirty="0"/>
              <a:t>Dye .25%</a:t>
            </a:r>
          </a:p>
          <a:p>
            <a:pPr lvl="1"/>
            <a:endParaRPr lang="en-US" sz="2800" dirty="0"/>
          </a:p>
          <a:p>
            <a:r>
              <a:rPr lang="en-US" sz="3200" dirty="0"/>
              <a:t>Undisturbed </a:t>
            </a:r>
          </a:p>
          <a:p>
            <a:r>
              <a:rPr lang="en-US" sz="3200" dirty="0"/>
              <a:t>Disturbed </a:t>
            </a:r>
          </a:p>
          <a:p>
            <a:pPr lvl="1"/>
            <a:r>
              <a:rPr lang="en-US" sz="2800" dirty="0"/>
              <a:t>12 -36 months after disturbance</a:t>
            </a:r>
          </a:p>
          <a:p>
            <a:endParaRPr lang="en-US" sz="3200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03ABA-BEEA-9F18-6E1B-FC45730AC1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For best results, do not spray when:</a:t>
            </a:r>
          </a:p>
          <a:p>
            <a:pPr lvl="1"/>
            <a:r>
              <a:rPr lang="en-US" dirty="0"/>
              <a:t>Rains have stimulated new growth at the end of stems</a:t>
            </a:r>
          </a:p>
          <a:p>
            <a:pPr lvl="1"/>
            <a:r>
              <a:rPr lang="en-US" dirty="0"/>
              <a:t>Leaves are wet from rain or dew</a:t>
            </a:r>
          </a:p>
          <a:p>
            <a:pPr lvl="1"/>
            <a:r>
              <a:rPr lang="en-US" dirty="0"/>
              <a:t>Plants are less than 3 feet tall after mowing</a:t>
            </a:r>
          </a:p>
          <a:p>
            <a:pPr lvl="1"/>
            <a:r>
              <a:rPr lang="en-US" dirty="0"/>
              <a:t>Foliage shows damage from hail, insects, or disease</a:t>
            </a:r>
          </a:p>
          <a:p>
            <a:pPr lvl="1"/>
            <a:r>
              <a:rPr lang="en-US" dirty="0"/>
              <a:t>Working upwind of desirable trees, shrubs, or crops</a:t>
            </a:r>
          </a:p>
          <a:p>
            <a:pPr lvl="1"/>
            <a:r>
              <a:rPr lang="en-US" dirty="0"/>
              <a:t>Flowers or fruits are present</a:t>
            </a:r>
          </a:p>
          <a:p>
            <a:pPr lvl="1"/>
            <a:r>
              <a:rPr lang="en-US" dirty="0"/>
              <a:t>Soil temperatures are below 75°F</a:t>
            </a:r>
          </a:p>
        </p:txBody>
      </p:sp>
    </p:spTree>
    <p:extLst>
      <p:ext uri="{BB962C8B-B14F-4D97-AF65-F5344CB8AC3E}">
        <p14:creationId xmlns:p14="http://schemas.microsoft.com/office/powerpoint/2010/main" val="299105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68C2-0B9E-1261-4327-72BFBF0E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839819"/>
            <a:ext cx="7886700" cy="1325563"/>
          </a:xfrm>
        </p:spPr>
        <p:txBody>
          <a:bodyPr/>
          <a:lstStyle/>
          <a:p>
            <a:r>
              <a:rPr lang="en-US" dirty="0"/>
              <a:t>Recent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0166-7399-F505-CE2D-FC1223549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170" y="3005201"/>
            <a:ext cx="3886200" cy="4351338"/>
          </a:xfrm>
        </p:spPr>
        <p:txBody>
          <a:bodyPr/>
          <a:lstStyle/>
          <a:p>
            <a:r>
              <a:rPr lang="en-US" dirty="0"/>
              <a:t>Aerial or IPT – that is the question…</a:t>
            </a:r>
          </a:p>
          <a:p>
            <a:r>
              <a:rPr lang="en-US" dirty="0"/>
              <a:t>At what point do you switch to aerial application</a:t>
            </a:r>
          </a:p>
        </p:txBody>
      </p:sp>
      <p:pic>
        <p:nvPicPr>
          <p:cNvPr id="10" name="Content Placeholder 9" descr="A fence with a red pipe and a red and white pipe in the middle of a field&#10;&#10;Description automatically generated">
            <a:extLst>
              <a:ext uri="{FF2B5EF4-FFF2-40B4-BE49-F238E27FC236}">
                <a16:creationId xmlns:a16="http://schemas.microsoft.com/office/drawing/2014/main" id="{34F17685-06BE-4D65-A66D-BC0F24C5D1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26" y="0"/>
            <a:ext cx="5146174" cy="6858000"/>
          </a:xfrm>
        </p:spPr>
      </p:pic>
    </p:spTree>
    <p:extLst>
      <p:ext uri="{BB962C8B-B14F-4D97-AF65-F5344CB8AC3E}">
        <p14:creationId xmlns:p14="http://schemas.microsoft.com/office/powerpoint/2010/main" val="425121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field of grass with yellow flowers&#10;&#10;Description automatically generated">
            <a:extLst>
              <a:ext uri="{FF2B5EF4-FFF2-40B4-BE49-F238E27FC236}">
                <a16:creationId xmlns:a16="http://schemas.microsoft.com/office/drawing/2014/main" id="{882D1FC7-2676-FE53-A4D6-61AFDD1B3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8" b="11559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FA1AA-B902-8203-3913-40040CA7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491" y="2479044"/>
            <a:ext cx="286664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/>
              <a:t>We don’t want to lose forb diversity.</a:t>
            </a:r>
          </a:p>
        </p:txBody>
      </p:sp>
    </p:spTree>
    <p:extLst>
      <p:ext uri="{BB962C8B-B14F-4D97-AF65-F5344CB8AC3E}">
        <p14:creationId xmlns:p14="http://schemas.microsoft.com/office/powerpoint/2010/main" val="380550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F695066560445991E01D23B972C0C" ma:contentTypeVersion="10" ma:contentTypeDescription="Create a new document." ma:contentTypeScope="" ma:versionID="07a9a93a28ae2c89b15eb910ebdba62b">
  <xsd:schema xmlns:xsd="http://www.w3.org/2001/XMLSchema" xmlns:xs="http://www.w3.org/2001/XMLSchema" xmlns:p="http://schemas.microsoft.com/office/2006/metadata/properties" xmlns:ns2="629b9a6f-76c3-4d7b-9f94-5d525c8d8030" targetNamespace="http://schemas.microsoft.com/office/2006/metadata/properties" ma:root="true" ma:fieldsID="a5f95e8f7f77eb961a3e11a1a1326e09" ns2:_="">
    <xsd:import namespace="629b9a6f-76c3-4d7b-9f94-5d525c8d803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b9a6f-76c3-4d7b-9f94-5d525c8d803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d3ec5fc-e53c-44b8-a5cd-ce895a24db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9b9a6f-76c3-4d7b-9f94-5d525c8d803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83C707-4669-41AE-A047-F62358C84577}"/>
</file>

<file path=customXml/itemProps2.xml><?xml version="1.0" encoding="utf-8"?>
<ds:datastoreItem xmlns:ds="http://schemas.openxmlformats.org/officeDocument/2006/customXml" ds:itemID="{8AD5638F-24F9-45D5-8071-1066782CA1D7}"/>
</file>

<file path=customXml/itemProps3.xml><?xml version="1.0" encoding="utf-8"?>
<ds:datastoreItem xmlns:ds="http://schemas.openxmlformats.org/officeDocument/2006/customXml" ds:itemID="{0B71DED0-8585-45C0-83BC-106659A111B4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247</TotalTime>
  <Words>134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Macartney Rose Management</vt:lpstr>
      <vt:lpstr>PowerPoint Presentation</vt:lpstr>
      <vt:lpstr>Lower more manageable density</vt:lpstr>
      <vt:lpstr>High density</vt:lpstr>
      <vt:lpstr>Treatment methods. </vt:lpstr>
      <vt:lpstr>Recent debate</vt:lpstr>
      <vt:lpstr>We don’t want to lose forb diversity.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Macartney Rose Management</dc:title>
  <dc:creator>Trey Barron</dc:creator>
  <cp:lastModifiedBy>Trey Barron</cp:lastModifiedBy>
  <cp:revision>1</cp:revision>
  <dcterms:created xsi:type="dcterms:W3CDTF">2024-04-16T14:11:53Z</dcterms:created>
  <dcterms:modified xsi:type="dcterms:W3CDTF">2024-04-16T18:18:56Z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0x0101003E0F695066560445991E01D23B972C0C</vt:lpwstr>
  </property>
</Properties>
</file>