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4" r:id="rId3"/>
    <p:sldId id="267" r:id="rId4"/>
    <p:sldId id="269" r:id="rId5"/>
    <p:sldId id="268" r:id="rId6"/>
  </p:sldIdLst>
  <p:sldSz cx="365760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40834A-8B59-4B0E-8BA6-DDE070CD79D9}" v="25" dt="2026-10-01T20:52:52.9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2" d="100"/>
          <a:sy n="22" d="100"/>
        </p:scale>
        <p:origin x="231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honey, Maggie" userId="122b4fe3-46d4-4241-8e13-2f3eb2d0440e" providerId="ADAL" clId="{663DE9C9-1FB2-4EE0-989C-6D882B0EF070}"/>
    <pc:docChg chg="undo custSel addSld delSld modSld sldOrd">
      <pc:chgData name="Mahoney, Maggie" userId="122b4fe3-46d4-4241-8e13-2f3eb2d0440e" providerId="ADAL" clId="{663DE9C9-1FB2-4EE0-989C-6D882B0EF070}" dt="2026-10-01T21:16:59.071" v="334" actId="47"/>
      <pc:docMkLst>
        <pc:docMk/>
      </pc:docMkLst>
      <pc:sldChg chg="addSp modSp mod">
        <pc:chgData name="Mahoney, Maggie" userId="122b4fe3-46d4-4241-8e13-2f3eb2d0440e" providerId="ADAL" clId="{663DE9C9-1FB2-4EE0-989C-6D882B0EF070}" dt="2026-10-01T21:16:23.590" v="331" actId="20577"/>
        <pc:sldMkLst>
          <pc:docMk/>
          <pc:sldMk cId="3064650231" sldId="256"/>
        </pc:sldMkLst>
        <pc:spChg chg="mod">
          <ac:chgData name="Mahoney, Maggie" userId="122b4fe3-46d4-4241-8e13-2f3eb2d0440e" providerId="ADAL" clId="{663DE9C9-1FB2-4EE0-989C-6D882B0EF070}" dt="2026-10-01T21:16:23.590" v="331" actId="20577"/>
          <ac:spMkLst>
            <pc:docMk/>
            <pc:sldMk cId="3064650231" sldId="256"/>
            <ac:spMk id="5" creationId="{579E22D5-CF7A-C006-6997-394C593E5D4A}"/>
          </ac:spMkLst>
        </pc:spChg>
        <pc:picChg chg="add">
          <ac:chgData name="Mahoney, Maggie" userId="122b4fe3-46d4-4241-8e13-2f3eb2d0440e" providerId="ADAL" clId="{663DE9C9-1FB2-4EE0-989C-6D882B0EF070}" dt="2026-10-01T20:49:45.241" v="18"/>
          <ac:picMkLst>
            <pc:docMk/>
            <pc:sldMk cId="3064650231" sldId="256"/>
            <ac:picMk id="13" creationId="{F63785E8-AD0E-0D15-5556-B7C12A99A801}"/>
          </ac:picMkLst>
        </pc:picChg>
      </pc:sldChg>
      <pc:sldChg chg="addSp delSp modSp ord">
        <pc:chgData name="Mahoney, Maggie" userId="122b4fe3-46d4-4241-8e13-2f3eb2d0440e" providerId="ADAL" clId="{663DE9C9-1FB2-4EE0-989C-6D882B0EF070}" dt="2026-10-01T20:52:52.926" v="22"/>
        <pc:sldMkLst>
          <pc:docMk/>
          <pc:sldMk cId="1286966347" sldId="269"/>
        </pc:sldMkLst>
        <pc:spChg chg="mod">
          <ac:chgData name="Mahoney, Maggie" userId="122b4fe3-46d4-4241-8e13-2f3eb2d0440e" providerId="ADAL" clId="{663DE9C9-1FB2-4EE0-989C-6D882B0EF070}" dt="2026-10-01T20:46:58.032" v="12"/>
          <ac:spMkLst>
            <pc:docMk/>
            <pc:sldMk cId="1286966347" sldId="269"/>
            <ac:spMk id="2" creationId="{04F3335E-A2CB-CB17-5998-5FB6FC99FF80}"/>
          </ac:spMkLst>
        </pc:spChg>
        <pc:spChg chg="del">
          <ac:chgData name="Mahoney, Maggie" userId="122b4fe3-46d4-4241-8e13-2f3eb2d0440e" providerId="ADAL" clId="{663DE9C9-1FB2-4EE0-989C-6D882B0EF070}" dt="2026-10-01T20:46:11.659" v="8"/>
          <ac:spMkLst>
            <pc:docMk/>
            <pc:sldMk cId="1286966347" sldId="269"/>
            <ac:spMk id="4" creationId="{3B93C04A-D732-BD96-856B-AF1CB087A31A}"/>
          </ac:spMkLst>
        </pc:spChg>
        <pc:spChg chg="mod">
          <ac:chgData name="Mahoney, Maggie" userId="122b4fe3-46d4-4241-8e13-2f3eb2d0440e" providerId="ADAL" clId="{663DE9C9-1FB2-4EE0-989C-6D882B0EF070}" dt="2026-10-01T20:47:24.587" v="15"/>
          <ac:spMkLst>
            <pc:docMk/>
            <pc:sldMk cId="1286966347" sldId="269"/>
            <ac:spMk id="7" creationId="{D7818ADB-6A09-32CA-5D35-CD985E3DAC06}"/>
          </ac:spMkLst>
        </pc:spChg>
        <pc:spChg chg="mod">
          <ac:chgData name="Mahoney, Maggie" userId="122b4fe3-46d4-4241-8e13-2f3eb2d0440e" providerId="ADAL" clId="{663DE9C9-1FB2-4EE0-989C-6D882B0EF070}" dt="2026-10-01T20:48:35.251" v="17"/>
          <ac:spMkLst>
            <pc:docMk/>
            <pc:sldMk cId="1286966347" sldId="269"/>
            <ac:spMk id="8" creationId="{A217FA7B-7F9E-EF1C-C572-C9BCB56053FA}"/>
          </ac:spMkLst>
        </pc:spChg>
        <pc:spChg chg="mod">
          <ac:chgData name="Mahoney, Maggie" userId="122b4fe3-46d4-4241-8e13-2f3eb2d0440e" providerId="ADAL" clId="{663DE9C9-1FB2-4EE0-989C-6D882B0EF070}" dt="2026-10-01T20:41:47.210" v="2"/>
          <ac:spMkLst>
            <pc:docMk/>
            <pc:sldMk cId="1286966347" sldId="269"/>
            <ac:spMk id="9" creationId="{C33561EE-FCF8-C471-B1B0-3F1651EF1CCD}"/>
          </ac:spMkLst>
        </pc:spChg>
        <pc:spChg chg="mod">
          <ac:chgData name="Mahoney, Maggie" userId="122b4fe3-46d4-4241-8e13-2f3eb2d0440e" providerId="ADAL" clId="{663DE9C9-1FB2-4EE0-989C-6D882B0EF070}" dt="2026-10-01T20:41:32.488" v="1"/>
          <ac:spMkLst>
            <pc:docMk/>
            <pc:sldMk cId="1286966347" sldId="269"/>
            <ac:spMk id="10" creationId="{435701CE-7EB3-2818-2072-0C054BBCCF7B}"/>
          </ac:spMkLst>
        </pc:spChg>
        <pc:spChg chg="mod">
          <ac:chgData name="Mahoney, Maggie" userId="122b4fe3-46d4-4241-8e13-2f3eb2d0440e" providerId="ADAL" clId="{663DE9C9-1FB2-4EE0-989C-6D882B0EF070}" dt="2026-10-01T20:46:53.829" v="11"/>
          <ac:spMkLst>
            <pc:docMk/>
            <pc:sldMk cId="1286966347" sldId="269"/>
            <ac:spMk id="12" creationId="{9F8D7609-62AE-0695-1449-4AE65349D25B}"/>
          </ac:spMkLst>
        </pc:spChg>
        <pc:spChg chg="mod">
          <ac:chgData name="Mahoney, Maggie" userId="122b4fe3-46d4-4241-8e13-2f3eb2d0440e" providerId="ADAL" clId="{663DE9C9-1FB2-4EE0-989C-6D882B0EF070}" dt="2026-10-01T20:47:03.947" v="13"/>
          <ac:spMkLst>
            <pc:docMk/>
            <pc:sldMk cId="1286966347" sldId="269"/>
            <ac:spMk id="17" creationId="{2E6F42D4-F431-6BC7-E1B0-05E54FC21949}"/>
          </ac:spMkLst>
        </pc:spChg>
        <pc:spChg chg="del">
          <ac:chgData name="Mahoney, Maggie" userId="122b4fe3-46d4-4241-8e13-2f3eb2d0440e" providerId="ADAL" clId="{663DE9C9-1FB2-4EE0-989C-6D882B0EF070}" dt="2026-10-01T20:51:55.644" v="19"/>
          <ac:spMkLst>
            <pc:docMk/>
            <pc:sldMk cId="1286966347" sldId="269"/>
            <ac:spMk id="18" creationId="{C16A0EC3-E64B-8ED4-1668-30078BD4A95E}"/>
          </ac:spMkLst>
        </pc:spChg>
        <pc:spChg chg="add del mod">
          <ac:chgData name="Mahoney, Maggie" userId="122b4fe3-46d4-4241-8e13-2f3eb2d0440e" providerId="ADAL" clId="{663DE9C9-1FB2-4EE0-989C-6D882B0EF070}" dt="2026-10-01T20:45:33.018" v="7"/>
          <ac:spMkLst>
            <pc:docMk/>
            <pc:sldMk cId="1286966347" sldId="269"/>
            <ac:spMk id="19" creationId="{000629BC-B10F-04B1-0A7E-982FA7A2E407}"/>
          </ac:spMkLst>
        </pc:spChg>
        <pc:spChg chg="add mod">
          <ac:chgData name="Mahoney, Maggie" userId="122b4fe3-46d4-4241-8e13-2f3eb2d0440e" providerId="ADAL" clId="{663DE9C9-1FB2-4EE0-989C-6D882B0EF070}" dt="2026-10-01T20:46:11.659" v="8"/>
          <ac:spMkLst>
            <pc:docMk/>
            <pc:sldMk cId="1286966347" sldId="269"/>
            <ac:spMk id="20" creationId="{7EBE1F90-9C68-4145-4920-FA35BF54420E}"/>
          </ac:spMkLst>
        </pc:spChg>
        <pc:spChg chg="add mod">
          <ac:chgData name="Mahoney, Maggie" userId="122b4fe3-46d4-4241-8e13-2f3eb2d0440e" providerId="ADAL" clId="{663DE9C9-1FB2-4EE0-989C-6D882B0EF070}" dt="2026-10-01T20:46:15.014" v="9"/>
          <ac:spMkLst>
            <pc:docMk/>
            <pc:sldMk cId="1286966347" sldId="269"/>
            <ac:spMk id="21" creationId="{872A0F43-C0C2-2969-E8A7-BB40AF94F861}"/>
          </ac:spMkLst>
        </pc:spChg>
        <pc:spChg chg="add mod">
          <ac:chgData name="Mahoney, Maggie" userId="122b4fe3-46d4-4241-8e13-2f3eb2d0440e" providerId="ADAL" clId="{663DE9C9-1FB2-4EE0-989C-6D882B0EF070}" dt="2026-10-01T20:47:11.669" v="14"/>
          <ac:spMkLst>
            <pc:docMk/>
            <pc:sldMk cId="1286966347" sldId="269"/>
            <ac:spMk id="22" creationId="{A4FD416B-FF1C-D97A-EE40-E19F27C84A40}"/>
          </ac:spMkLst>
        </pc:spChg>
        <pc:spChg chg="add mod">
          <ac:chgData name="Mahoney, Maggie" userId="122b4fe3-46d4-4241-8e13-2f3eb2d0440e" providerId="ADAL" clId="{663DE9C9-1FB2-4EE0-989C-6D882B0EF070}" dt="2026-10-01T20:52:06.962" v="20"/>
          <ac:spMkLst>
            <pc:docMk/>
            <pc:sldMk cId="1286966347" sldId="269"/>
            <ac:spMk id="23" creationId="{E971494F-B4CC-4F08-DF5B-011666640BA8}"/>
          </ac:spMkLst>
        </pc:spChg>
        <pc:spChg chg="add mod">
          <ac:chgData name="Mahoney, Maggie" userId="122b4fe3-46d4-4241-8e13-2f3eb2d0440e" providerId="ADAL" clId="{663DE9C9-1FB2-4EE0-989C-6D882B0EF070}" dt="2026-10-01T20:52:52.926" v="22"/>
          <ac:spMkLst>
            <pc:docMk/>
            <pc:sldMk cId="1286966347" sldId="269"/>
            <ac:spMk id="24" creationId="{BC55AF7D-EEF0-0507-EAAC-2546CEA28E67}"/>
          </ac:spMkLst>
        </pc:spChg>
      </pc:sldChg>
      <pc:sldChg chg="new del">
        <pc:chgData name="Mahoney, Maggie" userId="122b4fe3-46d4-4241-8e13-2f3eb2d0440e" providerId="ADAL" clId="{663DE9C9-1FB2-4EE0-989C-6D882B0EF070}" dt="2026-10-01T21:16:59.071" v="334" actId="47"/>
        <pc:sldMkLst>
          <pc:docMk/>
          <pc:sldMk cId="3014505456" sldId="270"/>
        </pc:sldMkLst>
      </pc:sldChg>
      <pc:sldChg chg="new del">
        <pc:chgData name="Mahoney, Maggie" userId="122b4fe3-46d4-4241-8e13-2f3eb2d0440e" providerId="ADAL" clId="{663DE9C9-1FB2-4EE0-989C-6D882B0EF070}" dt="2026-10-01T21:16:37.465" v="333" actId="2696"/>
        <pc:sldMkLst>
          <pc:docMk/>
          <pc:sldMk cId="274768996" sldId="27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5387342"/>
            <a:ext cx="31089600" cy="11460480"/>
          </a:xfrm>
        </p:spPr>
        <p:txBody>
          <a:bodyPr anchor="b"/>
          <a:lstStyle>
            <a:lvl1pPr algn="ctr">
              <a:defRPr sz="24000"/>
            </a:lvl1pPr>
          </a:lstStyle>
          <a:p>
            <a:r>
              <a:rPr lang="en-US"/>
              <a:t>Click to edit Master title style</a:t>
            </a:r>
            <a:endParaRPr lang="en-US" dirty="0"/>
          </a:p>
        </p:txBody>
      </p:sp>
      <p:sp>
        <p:nvSpPr>
          <p:cNvPr id="3" name="Subtitle 2"/>
          <p:cNvSpPr>
            <a:spLocks noGrp="1"/>
          </p:cNvSpPr>
          <p:nvPr>
            <p:ph type="subTitle" idx="1"/>
          </p:nvPr>
        </p:nvSpPr>
        <p:spPr>
          <a:xfrm>
            <a:off x="4572000" y="17289782"/>
            <a:ext cx="27432000" cy="7947658"/>
          </a:xfrm>
        </p:spPr>
        <p:txBody>
          <a:bodyPr/>
          <a:lstStyle>
            <a:lvl1pPr marL="0" indent="0" algn="ctr">
              <a:buNone/>
              <a:defRPr sz="9600"/>
            </a:lvl1pPr>
            <a:lvl2pPr marL="1828800" indent="0" algn="ctr">
              <a:buNone/>
              <a:defRPr sz="8000"/>
            </a:lvl2pPr>
            <a:lvl3pPr marL="3657600" indent="0" algn="ctr">
              <a:buNone/>
              <a:defRPr sz="7200"/>
            </a:lvl3pPr>
            <a:lvl4pPr marL="5486400" indent="0" algn="ctr">
              <a:buNone/>
              <a:defRPr sz="6400"/>
            </a:lvl4pPr>
            <a:lvl5pPr marL="7315200" indent="0" algn="ctr">
              <a:buNone/>
              <a:defRPr sz="6400"/>
            </a:lvl5pPr>
            <a:lvl6pPr marL="9144000" indent="0" algn="ctr">
              <a:buNone/>
              <a:defRPr sz="6400"/>
            </a:lvl6pPr>
            <a:lvl7pPr marL="10972800" indent="0" algn="ctr">
              <a:buNone/>
              <a:defRPr sz="6400"/>
            </a:lvl7pPr>
            <a:lvl8pPr marL="12801600" indent="0" algn="ctr">
              <a:buNone/>
              <a:defRPr sz="6400"/>
            </a:lvl8pPr>
            <a:lvl9pPr marL="14630400" indent="0" algn="ctr">
              <a:buNone/>
              <a:defRPr sz="6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A968D9-B70E-435A-98F6-E6A43051232C}"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31559-853D-40C3-A136-FC05AF358284}" type="slidenum">
              <a:rPr lang="en-US" smtClean="0"/>
              <a:t>‹#›</a:t>
            </a:fld>
            <a:endParaRPr lang="en-US"/>
          </a:p>
        </p:txBody>
      </p:sp>
    </p:spTree>
    <p:extLst>
      <p:ext uri="{BB962C8B-B14F-4D97-AF65-F5344CB8AC3E}">
        <p14:creationId xmlns:p14="http://schemas.microsoft.com/office/powerpoint/2010/main" val="241389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A968D9-B70E-435A-98F6-E6A43051232C}"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31559-853D-40C3-A136-FC05AF358284}" type="slidenum">
              <a:rPr lang="en-US" smtClean="0"/>
              <a:t>‹#›</a:t>
            </a:fld>
            <a:endParaRPr lang="en-US"/>
          </a:p>
        </p:txBody>
      </p:sp>
    </p:spTree>
    <p:extLst>
      <p:ext uri="{BB962C8B-B14F-4D97-AF65-F5344CB8AC3E}">
        <p14:creationId xmlns:p14="http://schemas.microsoft.com/office/powerpoint/2010/main" val="1006900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495552" y="8206749"/>
            <a:ext cx="31546800" cy="13693138"/>
          </a:xfrm>
        </p:spPr>
        <p:txBody>
          <a:bodyPr anchor="b"/>
          <a:lstStyle>
            <a:lvl1pPr>
              <a:defRPr sz="24000"/>
            </a:lvl1pPr>
          </a:lstStyle>
          <a:p>
            <a:r>
              <a:rPr lang="en-US"/>
              <a:t>Click to edit Master title style</a:t>
            </a:r>
            <a:endParaRPr lang="en-US" dirty="0"/>
          </a:p>
        </p:txBody>
      </p:sp>
      <p:sp>
        <p:nvSpPr>
          <p:cNvPr id="3" name="Text Placeholder 2"/>
          <p:cNvSpPr>
            <a:spLocks noGrp="1"/>
          </p:cNvSpPr>
          <p:nvPr>
            <p:ph type="body" idx="1"/>
          </p:nvPr>
        </p:nvSpPr>
        <p:spPr>
          <a:xfrm>
            <a:off x="2495552" y="22029429"/>
            <a:ext cx="31546800" cy="7200898"/>
          </a:xfrm>
        </p:spPr>
        <p:txBody>
          <a:bodyPr/>
          <a:lstStyle>
            <a:lvl1pPr marL="0" indent="0">
              <a:buNone/>
              <a:defRPr sz="9600">
                <a:solidFill>
                  <a:schemeClr val="tx1">
                    <a:tint val="82000"/>
                  </a:schemeClr>
                </a:solidFill>
              </a:defRPr>
            </a:lvl1pPr>
            <a:lvl2pPr marL="1828800" indent="0">
              <a:buNone/>
              <a:defRPr sz="8000">
                <a:solidFill>
                  <a:schemeClr val="tx1">
                    <a:tint val="82000"/>
                  </a:schemeClr>
                </a:solidFill>
              </a:defRPr>
            </a:lvl2pPr>
            <a:lvl3pPr marL="3657600" indent="0">
              <a:buNone/>
              <a:defRPr sz="7200">
                <a:solidFill>
                  <a:schemeClr val="tx1">
                    <a:tint val="82000"/>
                  </a:schemeClr>
                </a:solidFill>
              </a:defRPr>
            </a:lvl3pPr>
            <a:lvl4pPr marL="5486400" indent="0">
              <a:buNone/>
              <a:defRPr sz="6400">
                <a:solidFill>
                  <a:schemeClr val="tx1">
                    <a:tint val="82000"/>
                  </a:schemeClr>
                </a:solidFill>
              </a:defRPr>
            </a:lvl4pPr>
            <a:lvl5pPr marL="7315200" indent="0">
              <a:buNone/>
              <a:defRPr sz="6400">
                <a:solidFill>
                  <a:schemeClr val="tx1">
                    <a:tint val="82000"/>
                  </a:schemeClr>
                </a:solidFill>
              </a:defRPr>
            </a:lvl5pPr>
            <a:lvl6pPr marL="9144000" indent="0">
              <a:buNone/>
              <a:defRPr sz="6400">
                <a:solidFill>
                  <a:schemeClr val="tx1">
                    <a:tint val="82000"/>
                  </a:schemeClr>
                </a:solidFill>
              </a:defRPr>
            </a:lvl6pPr>
            <a:lvl7pPr marL="10972800" indent="0">
              <a:buNone/>
              <a:defRPr sz="6400">
                <a:solidFill>
                  <a:schemeClr val="tx1">
                    <a:tint val="82000"/>
                  </a:schemeClr>
                </a:solidFill>
              </a:defRPr>
            </a:lvl7pPr>
            <a:lvl8pPr marL="12801600" indent="0">
              <a:buNone/>
              <a:defRPr sz="6400">
                <a:solidFill>
                  <a:schemeClr val="tx1">
                    <a:tint val="82000"/>
                  </a:schemeClr>
                </a:solidFill>
              </a:defRPr>
            </a:lvl8pPr>
            <a:lvl9pPr marL="14630400" indent="0">
              <a:buNone/>
              <a:defRPr sz="64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A968D9-B70E-435A-98F6-E6A43051232C}"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31559-853D-40C3-A136-FC05AF358284}" type="slidenum">
              <a:rPr lang="en-US" smtClean="0"/>
              <a:t>‹#›</a:t>
            </a:fld>
            <a:endParaRPr lang="en-US"/>
          </a:p>
        </p:txBody>
      </p:sp>
    </p:spTree>
    <p:extLst>
      <p:ext uri="{BB962C8B-B14F-4D97-AF65-F5344CB8AC3E}">
        <p14:creationId xmlns:p14="http://schemas.microsoft.com/office/powerpoint/2010/main" val="3302926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14600" y="8763000"/>
            <a:ext cx="1554480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8516600" y="8763000"/>
            <a:ext cx="1554480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7A968D9-B70E-435A-98F6-E6A43051232C}"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A31559-853D-40C3-A136-FC05AF358284}" type="slidenum">
              <a:rPr lang="en-US" smtClean="0"/>
              <a:t>‹#›</a:t>
            </a:fld>
            <a:endParaRPr lang="en-US"/>
          </a:p>
        </p:txBody>
      </p:sp>
    </p:spTree>
    <p:extLst>
      <p:ext uri="{BB962C8B-B14F-4D97-AF65-F5344CB8AC3E}">
        <p14:creationId xmlns:p14="http://schemas.microsoft.com/office/powerpoint/2010/main" val="2017650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19364" y="1752607"/>
            <a:ext cx="3154680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2519368" y="8069582"/>
            <a:ext cx="15473360" cy="3954778"/>
          </a:xfrm>
        </p:spPr>
        <p:txBody>
          <a:bodyPr anchor="b"/>
          <a:lstStyle>
            <a:lvl1pPr marL="0" indent="0">
              <a:buNone/>
              <a:defRPr sz="9600" b="1"/>
            </a:lvl1pPr>
            <a:lvl2pPr marL="1828800" indent="0">
              <a:buNone/>
              <a:defRPr sz="8000" b="1"/>
            </a:lvl2pPr>
            <a:lvl3pPr marL="3657600" indent="0">
              <a:buNone/>
              <a:defRPr sz="7200" b="1"/>
            </a:lvl3pPr>
            <a:lvl4pPr marL="5486400" indent="0">
              <a:buNone/>
              <a:defRPr sz="6400" b="1"/>
            </a:lvl4pPr>
            <a:lvl5pPr marL="7315200" indent="0">
              <a:buNone/>
              <a:defRPr sz="6400" b="1"/>
            </a:lvl5pPr>
            <a:lvl6pPr marL="9144000" indent="0">
              <a:buNone/>
              <a:defRPr sz="6400" b="1"/>
            </a:lvl6pPr>
            <a:lvl7pPr marL="10972800" indent="0">
              <a:buNone/>
              <a:defRPr sz="6400" b="1"/>
            </a:lvl7pPr>
            <a:lvl8pPr marL="12801600" indent="0">
              <a:buNone/>
              <a:defRPr sz="6400" b="1"/>
            </a:lvl8pPr>
            <a:lvl9pPr marL="14630400" indent="0">
              <a:buNone/>
              <a:defRPr sz="6400" b="1"/>
            </a:lvl9pPr>
          </a:lstStyle>
          <a:p>
            <a:pPr lvl="0"/>
            <a:r>
              <a:rPr lang="en-US"/>
              <a:t>Click to edit Master text styles</a:t>
            </a:r>
          </a:p>
        </p:txBody>
      </p:sp>
      <p:sp>
        <p:nvSpPr>
          <p:cNvPr id="4" name="Content Placeholder 3"/>
          <p:cNvSpPr>
            <a:spLocks noGrp="1"/>
          </p:cNvSpPr>
          <p:nvPr>
            <p:ph sz="half" idx="2"/>
          </p:nvPr>
        </p:nvSpPr>
        <p:spPr>
          <a:xfrm>
            <a:off x="2519368" y="12024360"/>
            <a:ext cx="15473360"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8516602" y="8069582"/>
            <a:ext cx="15549564" cy="3954778"/>
          </a:xfrm>
        </p:spPr>
        <p:txBody>
          <a:bodyPr anchor="b"/>
          <a:lstStyle>
            <a:lvl1pPr marL="0" indent="0">
              <a:buNone/>
              <a:defRPr sz="9600" b="1"/>
            </a:lvl1pPr>
            <a:lvl2pPr marL="1828800" indent="0">
              <a:buNone/>
              <a:defRPr sz="8000" b="1"/>
            </a:lvl2pPr>
            <a:lvl3pPr marL="3657600" indent="0">
              <a:buNone/>
              <a:defRPr sz="7200" b="1"/>
            </a:lvl3pPr>
            <a:lvl4pPr marL="5486400" indent="0">
              <a:buNone/>
              <a:defRPr sz="6400" b="1"/>
            </a:lvl4pPr>
            <a:lvl5pPr marL="7315200" indent="0">
              <a:buNone/>
              <a:defRPr sz="6400" b="1"/>
            </a:lvl5pPr>
            <a:lvl6pPr marL="9144000" indent="0">
              <a:buNone/>
              <a:defRPr sz="6400" b="1"/>
            </a:lvl6pPr>
            <a:lvl7pPr marL="10972800" indent="0">
              <a:buNone/>
              <a:defRPr sz="6400" b="1"/>
            </a:lvl7pPr>
            <a:lvl8pPr marL="12801600" indent="0">
              <a:buNone/>
              <a:defRPr sz="6400" b="1"/>
            </a:lvl8pPr>
            <a:lvl9pPr marL="14630400" indent="0">
              <a:buNone/>
              <a:defRPr sz="6400" b="1"/>
            </a:lvl9pPr>
          </a:lstStyle>
          <a:p>
            <a:pPr lvl="0"/>
            <a:r>
              <a:rPr lang="en-US"/>
              <a:t>Click to edit Master text styles</a:t>
            </a:r>
          </a:p>
        </p:txBody>
      </p:sp>
      <p:sp>
        <p:nvSpPr>
          <p:cNvPr id="6" name="Content Placeholder 5"/>
          <p:cNvSpPr>
            <a:spLocks noGrp="1"/>
          </p:cNvSpPr>
          <p:nvPr>
            <p:ph sz="quarter" idx="4"/>
          </p:nvPr>
        </p:nvSpPr>
        <p:spPr>
          <a:xfrm>
            <a:off x="18516602" y="12024360"/>
            <a:ext cx="15549564"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A968D9-B70E-435A-98F6-E6A43051232C}"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A31559-853D-40C3-A136-FC05AF358284}" type="slidenum">
              <a:rPr lang="en-US" smtClean="0"/>
              <a:t>‹#›</a:t>
            </a:fld>
            <a:endParaRPr lang="en-US"/>
          </a:p>
        </p:txBody>
      </p:sp>
    </p:spTree>
    <p:extLst>
      <p:ext uri="{BB962C8B-B14F-4D97-AF65-F5344CB8AC3E}">
        <p14:creationId xmlns:p14="http://schemas.microsoft.com/office/powerpoint/2010/main" val="2415406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7A968D9-B70E-435A-98F6-E6A43051232C}"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A31559-853D-40C3-A136-FC05AF358284}" type="slidenum">
              <a:rPr lang="en-US" smtClean="0"/>
              <a:t>‹#›</a:t>
            </a:fld>
            <a:endParaRPr lang="en-US"/>
          </a:p>
        </p:txBody>
      </p:sp>
    </p:spTree>
    <p:extLst>
      <p:ext uri="{BB962C8B-B14F-4D97-AF65-F5344CB8AC3E}">
        <p14:creationId xmlns:p14="http://schemas.microsoft.com/office/powerpoint/2010/main" val="270206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A968D9-B70E-435A-98F6-E6A43051232C}"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A31559-853D-40C3-A136-FC05AF358284}" type="slidenum">
              <a:rPr lang="en-US" smtClean="0"/>
              <a:t>‹#›</a:t>
            </a:fld>
            <a:endParaRPr lang="en-US"/>
          </a:p>
        </p:txBody>
      </p:sp>
    </p:spTree>
    <p:extLst>
      <p:ext uri="{BB962C8B-B14F-4D97-AF65-F5344CB8AC3E}">
        <p14:creationId xmlns:p14="http://schemas.microsoft.com/office/powerpoint/2010/main" val="1040000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9364" y="2194560"/>
            <a:ext cx="11796712" cy="7680960"/>
          </a:xfrm>
        </p:spPr>
        <p:txBody>
          <a:bodyPr anchor="b"/>
          <a:lstStyle>
            <a:lvl1pPr>
              <a:defRPr sz="12800"/>
            </a:lvl1pPr>
          </a:lstStyle>
          <a:p>
            <a:r>
              <a:rPr lang="en-US"/>
              <a:t>Click to edit Master title style</a:t>
            </a:r>
            <a:endParaRPr lang="en-US" dirty="0"/>
          </a:p>
        </p:txBody>
      </p:sp>
      <p:sp>
        <p:nvSpPr>
          <p:cNvPr id="3" name="Content Placeholder 2"/>
          <p:cNvSpPr>
            <a:spLocks noGrp="1"/>
          </p:cNvSpPr>
          <p:nvPr>
            <p:ph idx="1"/>
          </p:nvPr>
        </p:nvSpPr>
        <p:spPr>
          <a:xfrm>
            <a:off x="15549564" y="4739647"/>
            <a:ext cx="18516600" cy="23393400"/>
          </a:xfrm>
        </p:spPr>
        <p:txBody>
          <a:bodyPr/>
          <a:lstStyle>
            <a:lvl1pPr>
              <a:defRPr sz="12800"/>
            </a:lvl1pPr>
            <a:lvl2pPr>
              <a:defRPr sz="11200"/>
            </a:lvl2pPr>
            <a:lvl3pPr>
              <a:defRPr sz="9600"/>
            </a:lvl3pPr>
            <a:lvl4pPr>
              <a:defRPr sz="8000"/>
            </a:lvl4pPr>
            <a:lvl5pPr>
              <a:defRPr sz="8000"/>
            </a:lvl5pPr>
            <a:lvl6pPr>
              <a:defRPr sz="8000"/>
            </a:lvl6pPr>
            <a:lvl7pPr>
              <a:defRPr sz="8000"/>
            </a:lvl7pPr>
            <a:lvl8pPr>
              <a:defRPr sz="8000"/>
            </a:lvl8pPr>
            <a:lvl9pPr>
              <a:defRPr sz="8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19364" y="9875520"/>
            <a:ext cx="11796712" cy="18295622"/>
          </a:xfrm>
        </p:spPr>
        <p:txBody>
          <a:bodyPr/>
          <a:lstStyle>
            <a:lvl1pPr marL="0" indent="0">
              <a:buNone/>
              <a:defRPr sz="6400"/>
            </a:lvl1pPr>
            <a:lvl2pPr marL="1828800" indent="0">
              <a:buNone/>
              <a:defRPr sz="5600"/>
            </a:lvl2pPr>
            <a:lvl3pPr marL="3657600" indent="0">
              <a:buNone/>
              <a:defRPr sz="4800"/>
            </a:lvl3pPr>
            <a:lvl4pPr marL="5486400" indent="0">
              <a:buNone/>
              <a:defRPr sz="4000"/>
            </a:lvl4pPr>
            <a:lvl5pPr marL="7315200" indent="0">
              <a:buNone/>
              <a:defRPr sz="4000"/>
            </a:lvl5pPr>
            <a:lvl6pPr marL="9144000" indent="0">
              <a:buNone/>
              <a:defRPr sz="4000"/>
            </a:lvl6pPr>
            <a:lvl7pPr marL="10972800" indent="0">
              <a:buNone/>
              <a:defRPr sz="4000"/>
            </a:lvl7pPr>
            <a:lvl8pPr marL="12801600" indent="0">
              <a:buNone/>
              <a:defRPr sz="4000"/>
            </a:lvl8pPr>
            <a:lvl9pPr marL="14630400" indent="0">
              <a:buNone/>
              <a:defRPr sz="4000"/>
            </a:lvl9pPr>
          </a:lstStyle>
          <a:p>
            <a:pPr lvl="0"/>
            <a:r>
              <a:rPr lang="en-US"/>
              <a:t>Click to edit Master text styles</a:t>
            </a:r>
          </a:p>
        </p:txBody>
      </p:sp>
      <p:sp>
        <p:nvSpPr>
          <p:cNvPr id="5" name="Date Placeholder 4"/>
          <p:cNvSpPr>
            <a:spLocks noGrp="1"/>
          </p:cNvSpPr>
          <p:nvPr>
            <p:ph type="dt" sz="half" idx="10"/>
          </p:nvPr>
        </p:nvSpPr>
        <p:spPr/>
        <p:txBody>
          <a:bodyPr/>
          <a:lstStyle/>
          <a:p>
            <a:fld id="{F7A968D9-B70E-435A-98F6-E6A43051232C}"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A31559-853D-40C3-A136-FC05AF358284}" type="slidenum">
              <a:rPr lang="en-US" smtClean="0"/>
              <a:t>‹#›</a:t>
            </a:fld>
            <a:endParaRPr lang="en-US"/>
          </a:p>
        </p:txBody>
      </p:sp>
    </p:spTree>
    <p:extLst>
      <p:ext uri="{BB962C8B-B14F-4D97-AF65-F5344CB8AC3E}">
        <p14:creationId xmlns:p14="http://schemas.microsoft.com/office/powerpoint/2010/main" val="671129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9364" y="2194560"/>
            <a:ext cx="11796712" cy="7680960"/>
          </a:xfrm>
        </p:spPr>
        <p:txBody>
          <a:bodyPr anchor="b"/>
          <a:lstStyle>
            <a:lvl1pPr>
              <a:defRPr sz="1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5549564" y="4739647"/>
            <a:ext cx="18516600" cy="23393400"/>
          </a:xfrm>
        </p:spPr>
        <p:txBody>
          <a:bodyPr anchor="t"/>
          <a:lstStyle>
            <a:lvl1pPr marL="0" indent="0">
              <a:buNone/>
              <a:defRPr sz="12800"/>
            </a:lvl1pPr>
            <a:lvl2pPr marL="1828800" indent="0">
              <a:buNone/>
              <a:defRPr sz="11200"/>
            </a:lvl2pPr>
            <a:lvl3pPr marL="3657600" indent="0">
              <a:buNone/>
              <a:defRPr sz="9600"/>
            </a:lvl3pPr>
            <a:lvl4pPr marL="5486400" indent="0">
              <a:buNone/>
              <a:defRPr sz="8000"/>
            </a:lvl4pPr>
            <a:lvl5pPr marL="7315200" indent="0">
              <a:buNone/>
              <a:defRPr sz="8000"/>
            </a:lvl5pPr>
            <a:lvl6pPr marL="9144000" indent="0">
              <a:buNone/>
              <a:defRPr sz="8000"/>
            </a:lvl6pPr>
            <a:lvl7pPr marL="10972800" indent="0">
              <a:buNone/>
              <a:defRPr sz="8000"/>
            </a:lvl7pPr>
            <a:lvl8pPr marL="12801600" indent="0">
              <a:buNone/>
              <a:defRPr sz="8000"/>
            </a:lvl8pPr>
            <a:lvl9pPr marL="14630400" indent="0">
              <a:buNone/>
              <a:defRPr sz="8000"/>
            </a:lvl9pPr>
          </a:lstStyle>
          <a:p>
            <a:r>
              <a:rPr lang="en-US"/>
              <a:t>Click icon to add picture</a:t>
            </a:r>
            <a:endParaRPr lang="en-US" dirty="0"/>
          </a:p>
        </p:txBody>
      </p:sp>
      <p:sp>
        <p:nvSpPr>
          <p:cNvPr id="4" name="Text Placeholder 3"/>
          <p:cNvSpPr>
            <a:spLocks noGrp="1"/>
          </p:cNvSpPr>
          <p:nvPr>
            <p:ph type="body" sz="half" idx="2"/>
          </p:nvPr>
        </p:nvSpPr>
        <p:spPr>
          <a:xfrm>
            <a:off x="2519364" y="9875520"/>
            <a:ext cx="11796712" cy="18295622"/>
          </a:xfrm>
        </p:spPr>
        <p:txBody>
          <a:bodyPr/>
          <a:lstStyle>
            <a:lvl1pPr marL="0" indent="0">
              <a:buNone/>
              <a:defRPr sz="6400"/>
            </a:lvl1pPr>
            <a:lvl2pPr marL="1828800" indent="0">
              <a:buNone/>
              <a:defRPr sz="5600"/>
            </a:lvl2pPr>
            <a:lvl3pPr marL="3657600" indent="0">
              <a:buNone/>
              <a:defRPr sz="4800"/>
            </a:lvl3pPr>
            <a:lvl4pPr marL="5486400" indent="0">
              <a:buNone/>
              <a:defRPr sz="4000"/>
            </a:lvl4pPr>
            <a:lvl5pPr marL="7315200" indent="0">
              <a:buNone/>
              <a:defRPr sz="4000"/>
            </a:lvl5pPr>
            <a:lvl6pPr marL="9144000" indent="0">
              <a:buNone/>
              <a:defRPr sz="4000"/>
            </a:lvl6pPr>
            <a:lvl7pPr marL="10972800" indent="0">
              <a:buNone/>
              <a:defRPr sz="4000"/>
            </a:lvl7pPr>
            <a:lvl8pPr marL="12801600" indent="0">
              <a:buNone/>
              <a:defRPr sz="4000"/>
            </a:lvl8pPr>
            <a:lvl9pPr marL="14630400" indent="0">
              <a:buNone/>
              <a:defRPr sz="4000"/>
            </a:lvl9pPr>
          </a:lstStyle>
          <a:p>
            <a:pPr lvl="0"/>
            <a:r>
              <a:rPr lang="en-US"/>
              <a:t>Click to edit Master text styles</a:t>
            </a:r>
          </a:p>
        </p:txBody>
      </p:sp>
      <p:sp>
        <p:nvSpPr>
          <p:cNvPr id="5" name="Date Placeholder 4"/>
          <p:cNvSpPr>
            <a:spLocks noGrp="1"/>
          </p:cNvSpPr>
          <p:nvPr>
            <p:ph type="dt" sz="half" idx="10"/>
          </p:nvPr>
        </p:nvSpPr>
        <p:spPr/>
        <p:txBody>
          <a:bodyPr/>
          <a:lstStyle/>
          <a:p>
            <a:fld id="{F7A968D9-B70E-435A-98F6-E6A43051232C}"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A31559-853D-40C3-A136-FC05AF358284}" type="slidenum">
              <a:rPr lang="en-US" smtClean="0"/>
              <a:t>‹#›</a:t>
            </a:fld>
            <a:endParaRPr lang="en-US"/>
          </a:p>
        </p:txBody>
      </p:sp>
    </p:spTree>
    <p:extLst>
      <p:ext uri="{BB962C8B-B14F-4D97-AF65-F5344CB8AC3E}">
        <p14:creationId xmlns:p14="http://schemas.microsoft.com/office/powerpoint/2010/main" val="3211641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A968D9-B70E-435A-98F6-E6A43051232C}"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31559-853D-40C3-A136-FC05AF358284}" type="slidenum">
              <a:rPr lang="en-US" smtClean="0"/>
              <a:t>‹#›</a:t>
            </a:fld>
            <a:endParaRPr lang="en-US"/>
          </a:p>
        </p:txBody>
      </p:sp>
    </p:spTree>
    <p:extLst>
      <p:ext uri="{BB962C8B-B14F-4D97-AF65-F5344CB8AC3E}">
        <p14:creationId xmlns:p14="http://schemas.microsoft.com/office/powerpoint/2010/main" val="487586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6174702" y="1752600"/>
            <a:ext cx="788670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514602" y="1752600"/>
            <a:ext cx="2320290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7A968D9-B70E-435A-98F6-E6A43051232C}"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A31559-853D-40C3-A136-FC05AF358284}" type="slidenum">
              <a:rPr lang="en-US" smtClean="0"/>
              <a:t>‹#›</a:t>
            </a:fld>
            <a:endParaRPr lang="en-US"/>
          </a:p>
        </p:txBody>
      </p:sp>
    </p:spTree>
    <p:extLst>
      <p:ext uri="{BB962C8B-B14F-4D97-AF65-F5344CB8AC3E}">
        <p14:creationId xmlns:p14="http://schemas.microsoft.com/office/powerpoint/2010/main" val="3159916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rick Template Poster 1">
    <p:spTree>
      <p:nvGrpSpPr>
        <p:cNvPr id="1" name=""/>
        <p:cNvGrpSpPr/>
        <p:nvPr/>
      </p:nvGrpSpPr>
      <p:grpSpPr>
        <a:xfrm>
          <a:off x="0" y="0"/>
          <a:ext cx="0" cy="0"/>
          <a:chOff x="0" y="0"/>
          <a:chExt cx="0" cy="0"/>
        </a:xfrm>
      </p:grpSpPr>
      <p:pic>
        <p:nvPicPr>
          <p:cNvPr id="4" name="Picture 3" descr="A red square with a white border&#10;&#10;Description automatically generated">
            <a:extLst>
              <a:ext uri="{FF2B5EF4-FFF2-40B4-BE49-F238E27FC236}">
                <a16:creationId xmlns:a16="http://schemas.microsoft.com/office/drawing/2014/main" id="{04970DE2-2837-E115-C3F8-2925E099CB74}"/>
              </a:ext>
            </a:extLst>
          </p:cNvPr>
          <p:cNvPicPr>
            <a:picLocks noChangeAspect="1"/>
          </p:cNvPicPr>
          <p:nvPr userDrawn="1"/>
        </p:nvPicPr>
        <p:blipFill>
          <a:blip r:embed="rId2"/>
          <a:stretch>
            <a:fillRect/>
          </a:stretch>
        </p:blipFill>
        <p:spPr>
          <a:xfrm>
            <a:off x="0" y="0"/>
            <a:ext cx="36576000" cy="4572000"/>
          </a:xfrm>
          <a:prstGeom prst="rect">
            <a:avLst/>
          </a:prstGeom>
        </p:spPr>
      </p:pic>
      <p:sp>
        <p:nvSpPr>
          <p:cNvPr id="27" name="Text Placeholder 25">
            <a:extLst>
              <a:ext uri="{FF2B5EF4-FFF2-40B4-BE49-F238E27FC236}">
                <a16:creationId xmlns:a16="http://schemas.microsoft.com/office/drawing/2014/main" id="{F880D5D5-9918-9A15-7D0B-8176CBC7FE66}"/>
              </a:ext>
            </a:extLst>
          </p:cNvPr>
          <p:cNvSpPr>
            <a:spLocks noGrp="1"/>
          </p:cNvSpPr>
          <p:nvPr>
            <p:ph type="body" sz="quarter" idx="12" hasCustomPrompt="1"/>
          </p:nvPr>
        </p:nvSpPr>
        <p:spPr>
          <a:xfrm>
            <a:off x="914400" y="22860001"/>
            <a:ext cx="10972800" cy="9139540"/>
          </a:xfrm>
        </p:spPr>
        <p:txBody>
          <a:bodyPr>
            <a:normAutofit/>
          </a:bodyPr>
          <a:lstStyle>
            <a:lvl1pPr marL="0" indent="0">
              <a:buNone/>
              <a:defRPr sz="4000" b="0" i="0">
                <a:latin typeface="Arial Nova Cond" panose="020B0506020202020204" pitchFamily="34" charset="0"/>
              </a:defRPr>
            </a:lvl1pPr>
            <a:lvl2pPr marL="928688" indent="-455613">
              <a:tabLst/>
              <a:defRPr sz="4000" b="0" i="0">
                <a:latin typeface="Arial Nova Cond" panose="020B0506020202020204" pitchFamily="34" charset="0"/>
              </a:defRPr>
            </a:lvl2pPr>
            <a:lvl3pPr marL="1439863" indent="-436563">
              <a:tabLst/>
              <a:defRPr sz="4000" b="0" i="0">
                <a:latin typeface="Arial Nova Cond" panose="020B0506020202020204" pitchFamily="34" charset="0"/>
              </a:defRPr>
            </a:lvl3pPr>
            <a:lvl4pPr marL="2065338" indent="-455613">
              <a:tabLst/>
              <a:defRPr sz="4000" b="0" i="0">
                <a:latin typeface="Arial Nova Cond" panose="020B0506020202020204" pitchFamily="34" charset="0"/>
              </a:defRPr>
            </a:lvl4pPr>
            <a:lvl5pPr marL="2633663" indent="-473075">
              <a:tabLst/>
              <a:defRPr sz="4000" b="0" i="0">
                <a:latin typeface="Arial Nova Cond" panose="020B0506020202020204" pitchFamily="34" charset="0"/>
              </a:defRPr>
            </a:lvl5pPr>
          </a:lstStyle>
          <a:p>
            <a:pPr lvl="0"/>
            <a:r>
              <a:rPr lang="en-US" dirty="0"/>
              <a:t>About your host country/culture: Describe the host city, country, and culture from your time abroad. Share some of the cultural values and norms, the language(s) spoken, and other relevant details about your host location to your program experience and growth. </a:t>
            </a:r>
            <a:r>
              <a:rPr lang="en-US" b="1" dirty="0"/>
              <a:t>Make sure to add a section title above!</a:t>
            </a:r>
            <a:endParaRPr lang="en-US" dirty="0"/>
          </a:p>
        </p:txBody>
      </p:sp>
      <p:sp>
        <p:nvSpPr>
          <p:cNvPr id="38" name="Text Placeholder 34">
            <a:extLst>
              <a:ext uri="{FF2B5EF4-FFF2-40B4-BE49-F238E27FC236}">
                <a16:creationId xmlns:a16="http://schemas.microsoft.com/office/drawing/2014/main" id="{34A50BB6-C388-248A-D452-19DF2B04D370}"/>
              </a:ext>
            </a:extLst>
          </p:cNvPr>
          <p:cNvSpPr>
            <a:spLocks noGrp="1"/>
          </p:cNvSpPr>
          <p:nvPr>
            <p:ph type="body" sz="quarter" idx="21" hasCustomPrompt="1"/>
          </p:nvPr>
        </p:nvSpPr>
        <p:spPr>
          <a:xfrm>
            <a:off x="914400" y="20574000"/>
            <a:ext cx="10972800" cy="1828800"/>
          </a:xfrm>
          <a:solidFill>
            <a:srgbClr val="C8102E"/>
          </a:solidFill>
        </p:spPr>
        <p:txBody>
          <a:bodyPr anchor="ctr">
            <a:noAutofit/>
          </a:bodyPr>
          <a:lstStyle>
            <a:lvl1pPr marL="0" indent="0" algn="ctr">
              <a:buNone/>
              <a:defRPr sz="8200" b="0" i="0">
                <a:solidFill>
                  <a:schemeClr val="bg1"/>
                </a:solidFill>
                <a:latin typeface="Arial Nova Cond" panose="020B0506020202020204" pitchFamily="34" charset="0"/>
              </a:defRPr>
            </a:lvl1pPr>
            <a:lvl2pPr>
              <a:defRPr sz="8200" b="0" i="0">
                <a:solidFill>
                  <a:schemeClr val="bg1"/>
                </a:solidFill>
                <a:latin typeface="Arial Nova Cond" panose="020B0506020202020204" pitchFamily="34" charset="0"/>
              </a:defRPr>
            </a:lvl2pPr>
            <a:lvl3pPr>
              <a:defRPr sz="8200" b="0" i="0">
                <a:solidFill>
                  <a:schemeClr val="bg1"/>
                </a:solidFill>
                <a:latin typeface="Arial Nova Cond" panose="020B0506020202020204" pitchFamily="34" charset="0"/>
              </a:defRPr>
            </a:lvl3pPr>
            <a:lvl4pPr>
              <a:defRPr sz="8200" b="0" i="0">
                <a:solidFill>
                  <a:schemeClr val="bg1"/>
                </a:solidFill>
                <a:latin typeface="Arial Nova Cond" panose="020B0506020202020204" pitchFamily="34" charset="0"/>
              </a:defRPr>
            </a:lvl4pPr>
            <a:lvl5pPr>
              <a:defRPr sz="8200" b="0" i="0">
                <a:solidFill>
                  <a:schemeClr val="bg1"/>
                </a:solidFill>
                <a:latin typeface="Arial Nova Cond" panose="020B0506020202020204" pitchFamily="34" charset="0"/>
              </a:defRPr>
            </a:lvl5pPr>
          </a:lstStyle>
          <a:p>
            <a:pPr lvl="0"/>
            <a:r>
              <a:rPr lang="en-US" dirty="0"/>
              <a:t>Host Country/Culture</a:t>
            </a:r>
          </a:p>
        </p:txBody>
      </p:sp>
      <p:sp>
        <p:nvSpPr>
          <p:cNvPr id="37" name="Text Placeholder 34">
            <a:extLst>
              <a:ext uri="{FF2B5EF4-FFF2-40B4-BE49-F238E27FC236}">
                <a16:creationId xmlns:a16="http://schemas.microsoft.com/office/drawing/2014/main" id="{A84384B7-196F-014A-C966-FE0B4FD08BE4}"/>
              </a:ext>
            </a:extLst>
          </p:cNvPr>
          <p:cNvSpPr>
            <a:spLocks noGrp="1"/>
          </p:cNvSpPr>
          <p:nvPr>
            <p:ph type="body" sz="quarter" idx="20" hasCustomPrompt="1"/>
          </p:nvPr>
        </p:nvSpPr>
        <p:spPr>
          <a:xfrm>
            <a:off x="24688800" y="5486400"/>
            <a:ext cx="10972800" cy="1828800"/>
          </a:xfrm>
          <a:solidFill>
            <a:srgbClr val="C8102E"/>
          </a:solidFill>
        </p:spPr>
        <p:txBody>
          <a:bodyPr anchor="ctr">
            <a:noAutofit/>
          </a:bodyPr>
          <a:lstStyle>
            <a:lvl1pPr marL="0" indent="0" algn="ctr">
              <a:lnSpc>
                <a:spcPct val="70000"/>
              </a:lnSpc>
              <a:spcBef>
                <a:spcPts val="0"/>
              </a:spcBef>
              <a:buNone/>
              <a:defRPr sz="7200" b="0" i="0">
                <a:solidFill>
                  <a:schemeClr val="bg1"/>
                </a:solidFill>
                <a:latin typeface="Arial Nova Cond" panose="020B0506020202020204" pitchFamily="34" charset="0"/>
              </a:defRPr>
            </a:lvl1pPr>
            <a:lvl2pPr>
              <a:defRPr sz="8200" b="0" i="0">
                <a:solidFill>
                  <a:schemeClr val="bg1"/>
                </a:solidFill>
                <a:latin typeface="Arial Nova Cond" panose="020B0506020202020204" pitchFamily="34" charset="0"/>
              </a:defRPr>
            </a:lvl2pPr>
            <a:lvl3pPr>
              <a:defRPr sz="8200" b="0" i="0">
                <a:solidFill>
                  <a:schemeClr val="bg1"/>
                </a:solidFill>
                <a:latin typeface="Arial Nova Cond" panose="020B0506020202020204" pitchFamily="34" charset="0"/>
              </a:defRPr>
            </a:lvl3pPr>
            <a:lvl4pPr>
              <a:defRPr sz="8200" b="0" i="0">
                <a:solidFill>
                  <a:schemeClr val="bg1"/>
                </a:solidFill>
                <a:latin typeface="Arial Nova Cond" panose="020B0506020202020204" pitchFamily="34" charset="0"/>
              </a:defRPr>
            </a:lvl4pPr>
            <a:lvl5pPr>
              <a:defRPr sz="8200" b="0" i="0">
                <a:solidFill>
                  <a:schemeClr val="bg1"/>
                </a:solidFill>
                <a:latin typeface="Arial Nova Cond" panose="020B0506020202020204" pitchFamily="34" charset="0"/>
              </a:defRPr>
            </a:lvl5pPr>
          </a:lstStyle>
          <a:p>
            <a:pPr lvl="0"/>
            <a:r>
              <a:rPr lang="en-US" dirty="0"/>
              <a:t>Global Career Skills Development</a:t>
            </a:r>
          </a:p>
        </p:txBody>
      </p:sp>
      <p:sp>
        <p:nvSpPr>
          <p:cNvPr id="36" name="Text Placeholder 34">
            <a:extLst>
              <a:ext uri="{FF2B5EF4-FFF2-40B4-BE49-F238E27FC236}">
                <a16:creationId xmlns:a16="http://schemas.microsoft.com/office/drawing/2014/main" id="{003134DC-F613-7A96-869F-33CF1B15CEE8}"/>
              </a:ext>
            </a:extLst>
          </p:cNvPr>
          <p:cNvSpPr>
            <a:spLocks noGrp="1"/>
          </p:cNvSpPr>
          <p:nvPr>
            <p:ph type="body" sz="quarter" idx="19" hasCustomPrompt="1"/>
          </p:nvPr>
        </p:nvSpPr>
        <p:spPr>
          <a:xfrm>
            <a:off x="12801600" y="5486400"/>
            <a:ext cx="10972800" cy="1828800"/>
          </a:xfrm>
          <a:solidFill>
            <a:srgbClr val="C8102E"/>
          </a:solidFill>
        </p:spPr>
        <p:txBody>
          <a:bodyPr anchor="ctr">
            <a:noAutofit/>
          </a:bodyPr>
          <a:lstStyle>
            <a:lvl1pPr marL="0" indent="0" algn="ctr">
              <a:buNone/>
              <a:defRPr sz="8200" b="0" i="0">
                <a:solidFill>
                  <a:schemeClr val="bg1"/>
                </a:solidFill>
                <a:latin typeface="Arial Nova Cond" panose="020B0506020202020204" pitchFamily="34" charset="0"/>
              </a:defRPr>
            </a:lvl1pPr>
            <a:lvl2pPr>
              <a:defRPr sz="8200" b="0" i="0">
                <a:solidFill>
                  <a:schemeClr val="bg1"/>
                </a:solidFill>
                <a:latin typeface="Arial Nova Cond" panose="020B0506020202020204" pitchFamily="34" charset="0"/>
              </a:defRPr>
            </a:lvl2pPr>
            <a:lvl3pPr>
              <a:defRPr sz="8200" b="0" i="0">
                <a:solidFill>
                  <a:schemeClr val="bg1"/>
                </a:solidFill>
                <a:latin typeface="Arial Nova Cond" panose="020B0506020202020204" pitchFamily="34" charset="0"/>
              </a:defRPr>
            </a:lvl3pPr>
            <a:lvl4pPr>
              <a:defRPr sz="8200" b="0" i="0">
                <a:solidFill>
                  <a:schemeClr val="bg1"/>
                </a:solidFill>
                <a:latin typeface="Arial Nova Cond" panose="020B0506020202020204" pitchFamily="34" charset="0"/>
              </a:defRPr>
            </a:lvl4pPr>
            <a:lvl5pPr>
              <a:defRPr sz="8200" b="0" i="0">
                <a:solidFill>
                  <a:schemeClr val="bg1"/>
                </a:solidFill>
                <a:latin typeface="Arial Nova Cond" panose="020B0506020202020204" pitchFamily="34" charset="0"/>
              </a:defRPr>
            </a:lvl5pPr>
          </a:lstStyle>
          <a:p>
            <a:pPr lvl="0"/>
            <a:r>
              <a:rPr lang="en-US" dirty="0"/>
              <a:t>My Aha! Story Reflection</a:t>
            </a:r>
          </a:p>
        </p:txBody>
      </p:sp>
      <p:sp>
        <p:nvSpPr>
          <p:cNvPr id="35" name="Text Placeholder 34">
            <a:extLst>
              <a:ext uri="{FF2B5EF4-FFF2-40B4-BE49-F238E27FC236}">
                <a16:creationId xmlns:a16="http://schemas.microsoft.com/office/drawing/2014/main" id="{6197EA4A-7B87-D00F-07E1-1D22E98B4F5D}"/>
              </a:ext>
            </a:extLst>
          </p:cNvPr>
          <p:cNvSpPr>
            <a:spLocks noGrp="1"/>
          </p:cNvSpPr>
          <p:nvPr>
            <p:ph type="body" sz="quarter" idx="18" hasCustomPrompt="1"/>
          </p:nvPr>
        </p:nvSpPr>
        <p:spPr>
          <a:xfrm>
            <a:off x="914400" y="5486400"/>
            <a:ext cx="10972800" cy="1828800"/>
          </a:xfrm>
          <a:solidFill>
            <a:srgbClr val="C8102E"/>
          </a:solidFill>
        </p:spPr>
        <p:txBody>
          <a:bodyPr anchor="ctr">
            <a:noAutofit/>
          </a:bodyPr>
          <a:lstStyle>
            <a:lvl1pPr marL="0" indent="0" algn="ctr">
              <a:buNone/>
              <a:defRPr sz="8200" b="0" i="0">
                <a:solidFill>
                  <a:schemeClr val="bg1"/>
                </a:solidFill>
                <a:latin typeface="Arial Nova Cond" panose="020B0506020202020204" pitchFamily="34" charset="0"/>
              </a:defRPr>
            </a:lvl1pPr>
            <a:lvl2pPr>
              <a:defRPr sz="8200" b="0" i="0">
                <a:solidFill>
                  <a:schemeClr val="bg1"/>
                </a:solidFill>
                <a:latin typeface="Arial Nova Cond" panose="020B0506020202020204" pitchFamily="34" charset="0"/>
              </a:defRPr>
            </a:lvl2pPr>
            <a:lvl3pPr>
              <a:defRPr sz="8200" b="0" i="0">
                <a:solidFill>
                  <a:schemeClr val="bg1"/>
                </a:solidFill>
                <a:latin typeface="Arial Nova Cond" panose="020B0506020202020204" pitchFamily="34" charset="0"/>
              </a:defRPr>
            </a:lvl3pPr>
            <a:lvl4pPr>
              <a:defRPr sz="8200" b="0" i="0">
                <a:solidFill>
                  <a:schemeClr val="bg1"/>
                </a:solidFill>
                <a:latin typeface="Arial Nova Cond" panose="020B0506020202020204" pitchFamily="34" charset="0"/>
              </a:defRPr>
            </a:lvl4pPr>
            <a:lvl5pPr>
              <a:defRPr sz="8200" b="0" i="0">
                <a:solidFill>
                  <a:schemeClr val="bg1"/>
                </a:solidFill>
                <a:latin typeface="Arial Nova Cond" panose="020B0506020202020204" pitchFamily="34" charset="0"/>
              </a:defRPr>
            </a:lvl5pPr>
          </a:lstStyle>
          <a:p>
            <a:pPr lvl="0"/>
            <a:r>
              <a:rPr lang="en-US" dirty="0"/>
              <a:t>My program abroad</a:t>
            </a:r>
          </a:p>
        </p:txBody>
      </p:sp>
      <p:sp>
        <p:nvSpPr>
          <p:cNvPr id="33" name="Text Placeholder 25">
            <a:extLst>
              <a:ext uri="{FF2B5EF4-FFF2-40B4-BE49-F238E27FC236}">
                <a16:creationId xmlns:a16="http://schemas.microsoft.com/office/drawing/2014/main" id="{44EC5CD0-2B87-1A68-1E6B-90CD55711D91}"/>
              </a:ext>
            </a:extLst>
          </p:cNvPr>
          <p:cNvSpPr>
            <a:spLocks noGrp="1"/>
          </p:cNvSpPr>
          <p:nvPr>
            <p:ph type="body" sz="quarter" idx="17" hasCustomPrompt="1"/>
          </p:nvPr>
        </p:nvSpPr>
        <p:spPr>
          <a:xfrm>
            <a:off x="24686514" y="25839174"/>
            <a:ext cx="10972800" cy="6165898"/>
          </a:xfrm>
        </p:spPr>
        <p:txBody>
          <a:bodyPr>
            <a:normAutofit/>
          </a:bodyPr>
          <a:lstStyle>
            <a:lvl1pPr marL="0" indent="0">
              <a:buNone/>
              <a:defRPr sz="4000" b="0" i="0">
                <a:latin typeface="Arial Nova Cond" panose="020B0506020202020204" pitchFamily="34" charset="0"/>
              </a:defRPr>
            </a:lvl1pPr>
            <a:lvl2pPr marL="928688" indent="-474663">
              <a:tabLst/>
              <a:defRPr sz="4000" b="0" i="0">
                <a:latin typeface="Arial Nova Cond" panose="020B0506020202020204" pitchFamily="34" charset="0"/>
              </a:defRPr>
            </a:lvl2pPr>
            <a:lvl3pPr marL="1497013" indent="-474663">
              <a:tabLst/>
              <a:defRPr sz="4000" b="0" i="0">
                <a:latin typeface="Arial Nova Cond" panose="020B0506020202020204" pitchFamily="34" charset="0"/>
              </a:defRPr>
            </a:lvl3pPr>
            <a:lvl4pPr marL="2065338" indent="-436563">
              <a:tabLst/>
              <a:defRPr sz="4000" b="0" i="0">
                <a:latin typeface="Arial Nova Cond" panose="020B0506020202020204" pitchFamily="34" charset="0"/>
              </a:defRPr>
            </a:lvl4pPr>
            <a:lvl5pPr marL="2633663" indent="-454025">
              <a:tabLst/>
              <a:defRPr sz="4000" b="0" i="0">
                <a:latin typeface="Arial Nova Cond" panose="020B0506020202020204" pitchFamily="34" charset="0"/>
              </a:defRPr>
            </a:lvl5pPr>
          </a:lstStyle>
          <a:p>
            <a:pPr lvl="0"/>
            <a:r>
              <a:rPr lang="en-US" dirty="0"/>
              <a:t>Future Goals: This is a space to share how your academic and/or professional goals have changed, solidified, or if you’ve made new goals. How did your experience abroad connect to your coursework, major, academic, or professional goals? Feel free to use bullet points. </a:t>
            </a:r>
            <a:r>
              <a:rPr lang="en-US" b="1" dirty="0"/>
              <a:t>Feel free to edit the section title above!</a:t>
            </a:r>
            <a:endParaRPr lang="en-US" dirty="0"/>
          </a:p>
        </p:txBody>
      </p:sp>
      <p:sp>
        <p:nvSpPr>
          <p:cNvPr id="31" name="Text Placeholder 25">
            <a:extLst>
              <a:ext uri="{FF2B5EF4-FFF2-40B4-BE49-F238E27FC236}">
                <a16:creationId xmlns:a16="http://schemas.microsoft.com/office/drawing/2014/main" id="{9E4B85C6-A528-BFFB-8FE8-C059340F152B}"/>
              </a:ext>
            </a:extLst>
          </p:cNvPr>
          <p:cNvSpPr>
            <a:spLocks noGrp="1"/>
          </p:cNvSpPr>
          <p:nvPr>
            <p:ph type="body" sz="quarter" idx="15" hasCustomPrompt="1"/>
          </p:nvPr>
        </p:nvSpPr>
        <p:spPr>
          <a:xfrm>
            <a:off x="24688800" y="7772400"/>
            <a:ext cx="10972800" cy="15310970"/>
          </a:xfrm>
        </p:spPr>
        <p:txBody>
          <a:bodyPr>
            <a:normAutofit/>
          </a:bodyPr>
          <a:lstStyle>
            <a:lvl1pPr marL="0" indent="0">
              <a:buNone/>
              <a:defRPr sz="4000" b="0" i="0">
                <a:latin typeface="Arial Nova Cond" panose="020B0506020202020204" pitchFamily="34" charset="0"/>
              </a:defRPr>
            </a:lvl1pPr>
            <a:lvl2pPr marL="928688" indent="-474663">
              <a:tabLst/>
              <a:defRPr sz="4000" b="0" i="0">
                <a:latin typeface="Arial Nova Cond" panose="020B0506020202020204" pitchFamily="34" charset="0"/>
              </a:defRPr>
            </a:lvl2pPr>
            <a:lvl3pPr marL="1497013" indent="-474663">
              <a:tabLst/>
              <a:defRPr sz="4000" b="0" i="0">
                <a:latin typeface="Arial Nova Cond" panose="020B0506020202020204" pitchFamily="34" charset="0"/>
              </a:defRPr>
            </a:lvl3pPr>
            <a:lvl4pPr marL="2008188" indent="-434975">
              <a:tabLst/>
              <a:defRPr sz="4000" b="0" i="0">
                <a:latin typeface="Arial Nova Cond" panose="020B0506020202020204" pitchFamily="34" charset="0"/>
              </a:defRPr>
            </a:lvl4pPr>
            <a:lvl5pPr marL="2690813" indent="-473075">
              <a:tabLst/>
              <a:defRPr sz="4000" b="0" i="0">
                <a:latin typeface="Arial Nova Cond" panose="020B0506020202020204" pitchFamily="34" charset="0"/>
              </a:defRPr>
            </a:lvl5pPr>
          </a:lstStyle>
          <a:p>
            <a:pPr lvl="0"/>
            <a:r>
              <a:rPr lang="en-US" dirty="0"/>
              <a:t>Skills Development: Using the provided 8 NACE career readiness competency icons, pick 3-4 competencies, delete the others, and share how you’ve grown in these areas. Learn more at naceweb.org/career-readiness/competencies. </a:t>
            </a:r>
            <a:r>
              <a:rPr lang="en-US" b="1" dirty="0"/>
              <a:t>Make sure to add a section title above!</a:t>
            </a:r>
            <a:endParaRPr lang="en-US" dirty="0"/>
          </a:p>
        </p:txBody>
      </p:sp>
      <p:sp>
        <p:nvSpPr>
          <p:cNvPr id="10" name="Text Placeholder 9">
            <a:extLst>
              <a:ext uri="{FF2B5EF4-FFF2-40B4-BE49-F238E27FC236}">
                <a16:creationId xmlns:a16="http://schemas.microsoft.com/office/drawing/2014/main" id="{27804880-C918-AD60-D5A9-D01E99713C15}"/>
              </a:ext>
            </a:extLst>
          </p:cNvPr>
          <p:cNvSpPr>
            <a:spLocks noGrp="1"/>
          </p:cNvSpPr>
          <p:nvPr>
            <p:ph type="body" sz="quarter" idx="10" hasCustomPrompt="1"/>
          </p:nvPr>
        </p:nvSpPr>
        <p:spPr>
          <a:xfrm>
            <a:off x="5486400" y="3337970"/>
            <a:ext cx="25603200" cy="914400"/>
          </a:xfrm>
        </p:spPr>
        <p:txBody>
          <a:bodyPr>
            <a:noAutofit/>
          </a:bodyPr>
          <a:lstStyle>
            <a:lvl1pPr marL="0" indent="0">
              <a:lnSpc>
                <a:spcPct val="100000"/>
              </a:lnSpc>
              <a:buNone/>
              <a:defRPr sz="5500" b="0" i="0">
                <a:solidFill>
                  <a:schemeClr val="bg1"/>
                </a:solidFill>
                <a:latin typeface="Arial Nova Cond" panose="020B0506020202020204" pitchFamily="34" charset="0"/>
              </a:defRPr>
            </a:lvl1pPr>
          </a:lstStyle>
          <a:p>
            <a:pPr lvl="0"/>
            <a:r>
              <a:rPr lang="en-US" dirty="0"/>
              <a:t>Your Name, Major, Program Abroad</a:t>
            </a:r>
          </a:p>
        </p:txBody>
      </p:sp>
      <p:sp>
        <p:nvSpPr>
          <p:cNvPr id="6" name="Title 5">
            <a:extLst>
              <a:ext uri="{FF2B5EF4-FFF2-40B4-BE49-F238E27FC236}">
                <a16:creationId xmlns:a16="http://schemas.microsoft.com/office/drawing/2014/main" id="{25171E06-7B92-1FDF-EF04-D81E7F2525E0}"/>
              </a:ext>
            </a:extLst>
          </p:cNvPr>
          <p:cNvSpPr>
            <a:spLocks noGrp="1"/>
          </p:cNvSpPr>
          <p:nvPr>
            <p:ph type="title" hasCustomPrompt="1"/>
          </p:nvPr>
        </p:nvSpPr>
        <p:spPr>
          <a:xfrm>
            <a:off x="5486400" y="320450"/>
            <a:ext cx="25603200" cy="3017520"/>
          </a:xfrm>
        </p:spPr>
        <p:txBody>
          <a:bodyPr anchor="t">
            <a:normAutofit/>
          </a:bodyPr>
          <a:lstStyle>
            <a:lvl1pPr>
              <a:lnSpc>
                <a:spcPct val="100000"/>
              </a:lnSpc>
              <a:defRPr sz="9600" b="0" i="0">
                <a:solidFill>
                  <a:schemeClr val="bg1"/>
                </a:solidFill>
                <a:latin typeface="Arial Nova Cond" panose="020B0506020202020204" pitchFamily="34" charset="0"/>
              </a:defRPr>
            </a:lvl1pPr>
          </a:lstStyle>
          <a:p>
            <a:r>
              <a:rPr lang="en-US" dirty="0"/>
              <a:t>Learning Abroad Poster Title Goes Here</a:t>
            </a:r>
            <a:br>
              <a:rPr lang="en-US" dirty="0"/>
            </a:br>
            <a:r>
              <a:rPr lang="en-US" dirty="0"/>
              <a:t>Adjust Font Size As Needed</a:t>
            </a:r>
          </a:p>
        </p:txBody>
      </p:sp>
      <p:sp>
        <p:nvSpPr>
          <p:cNvPr id="40" name="Text Placeholder 34">
            <a:extLst>
              <a:ext uri="{FF2B5EF4-FFF2-40B4-BE49-F238E27FC236}">
                <a16:creationId xmlns:a16="http://schemas.microsoft.com/office/drawing/2014/main" id="{168FC78A-B2B4-4AF1-63BB-20788CA570DD}"/>
              </a:ext>
            </a:extLst>
          </p:cNvPr>
          <p:cNvSpPr>
            <a:spLocks noGrp="1"/>
          </p:cNvSpPr>
          <p:nvPr>
            <p:ph type="body" sz="quarter" idx="23" hasCustomPrompt="1"/>
          </p:nvPr>
        </p:nvSpPr>
        <p:spPr>
          <a:xfrm>
            <a:off x="24686514" y="23546872"/>
            <a:ext cx="10972800" cy="1828800"/>
          </a:xfrm>
          <a:solidFill>
            <a:srgbClr val="C8102E"/>
          </a:solidFill>
        </p:spPr>
        <p:txBody>
          <a:bodyPr anchor="ctr">
            <a:noAutofit/>
          </a:bodyPr>
          <a:lstStyle>
            <a:lvl1pPr marL="0" indent="0" algn="ctr">
              <a:buNone/>
              <a:defRPr sz="8200" b="0" i="0">
                <a:solidFill>
                  <a:schemeClr val="bg1"/>
                </a:solidFill>
                <a:latin typeface="Arial Nova Cond" panose="020B0506020202020204" pitchFamily="34" charset="0"/>
              </a:defRPr>
            </a:lvl1pPr>
            <a:lvl2pPr>
              <a:defRPr sz="8200" b="0" i="0">
                <a:solidFill>
                  <a:schemeClr val="bg1"/>
                </a:solidFill>
                <a:latin typeface="Arial Nova Cond" panose="020B0506020202020204" pitchFamily="34" charset="0"/>
              </a:defRPr>
            </a:lvl2pPr>
            <a:lvl3pPr>
              <a:defRPr sz="8200" b="0" i="0">
                <a:solidFill>
                  <a:schemeClr val="bg1"/>
                </a:solidFill>
                <a:latin typeface="Arial Nova Cond" panose="020B0506020202020204" pitchFamily="34" charset="0"/>
              </a:defRPr>
            </a:lvl3pPr>
            <a:lvl4pPr>
              <a:defRPr sz="8200" b="0" i="0">
                <a:solidFill>
                  <a:schemeClr val="bg1"/>
                </a:solidFill>
                <a:latin typeface="Arial Nova Cond" panose="020B0506020202020204" pitchFamily="34" charset="0"/>
              </a:defRPr>
            </a:lvl4pPr>
            <a:lvl5pPr>
              <a:defRPr sz="8200" b="0" i="0">
                <a:solidFill>
                  <a:schemeClr val="bg1"/>
                </a:solidFill>
                <a:latin typeface="Arial Nova Cond" panose="020B0506020202020204" pitchFamily="34" charset="0"/>
              </a:defRPr>
            </a:lvl5pPr>
          </a:lstStyle>
          <a:p>
            <a:pPr lvl="0"/>
            <a:r>
              <a:rPr lang="en-US" dirty="0"/>
              <a:t>Future Goals</a:t>
            </a:r>
          </a:p>
        </p:txBody>
      </p:sp>
      <p:sp>
        <p:nvSpPr>
          <p:cNvPr id="26" name="Text Placeholder 25">
            <a:extLst>
              <a:ext uri="{FF2B5EF4-FFF2-40B4-BE49-F238E27FC236}">
                <a16:creationId xmlns:a16="http://schemas.microsoft.com/office/drawing/2014/main" id="{1F579534-099F-0827-9214-60A6EC6F259A}"/>
              </a:ext>
            </a:extLst>
          </p:cNvPr>
          <p:cNvSpPr>
            <a:spLocks noGrp="1"/>
          </p:cNvSpPr>
          <p:nvPr>
            <p:ph type="body" sz="quarter" idx="11" hasCustomPrompt="1"/>
          </p:nvPr>
        </p:nvSpPr>
        <p:spPr>
          <a:xfrm>
            <a:off x="914400" y="7772400"/>
            <a:ext cx="10972800" cy="9281569"/>
          </a:xfrm>
        </p:spPr>
        <p:txBody>
          <a:bodyPr>
            <a:normAutofit/>
          </a:bodyPr>
          <a:lstStyle>
            <a:lvl1pPr marL="0" indent="0">
              <a:buNone/>
              <a:defRPr sz="4000" b="0" i="0">
                <a:latin typeface="Arial Nova Cond" panose="020B0506020202020204" pitchFamily="34" charset="0"/>
              </a:defRPr>
            </a:lvl1pPr>
            <a:lvl2pPr marL="927100" indent="-457200">
              <a:tabLst/>
              <a:defRPr sz="4000" b="0" i="0">
                <a:latin typeface="Arial Nova Cond" panose="020B0506020202020204" pitchFamily="34" charset="0"/>
              </a:defRPr>
            </a:lvl2pPr>
            <a:lvl3pPr marL="1497013" indent="-469900">
              <a:tabLst/>
              <a:defRPr sz="4000" b="0" i="0">
                <a:latin typeface="Arial Nova Cond" panose="020B0506020202020204" pitchFamily="34" charset="0"/>
              </a:defRPr>
            </a:lvl3pPr>
            <a:lvl4pPr marL="2068513" indent="-457200">
              <a:tabLst/>
              <a:defRPr sz="4000" b="0" i="0">
                <a:latin typeface="Arial Nova Cond" panose="020B0506020202020204" pitchFamily="34" charset="0"/>
              </a:defRPr>
            </a:lvl4pPr>
            <a:lvl5pPr marL="2581275" indent="-427038">
              <a:tabLst/>
              <a:defRPr sz="4000" b="0" i="0">
                <a:latin typeface="Arial Nova Cond" panose="020B0506020202020204" pitchFamily="34" charset="0"/>
              </a:defRPr>
            </a:lvl5pPr>
          </a:lstStyle>
          <a:p>
            <a:pPr lvl="0"/>
            <a:r>
              <a:rPr lang="en-US" dirty="0"/>
              <a:t>Your learning abroad experience: This section should include the major details of your program abroad.</a:t>
            </a:r>
            <a:br>
              <a:rPr lang="en-US" dirty="0"/>
            </a:br>
            <a:r>
              <a:rPr lang="en-US" dirty="0"/>
              <a:t>Program – title, location, faculty leader/program provider/host institution </a:t>
            </a:r>
            <a:br>
              <a:rPr lang="en-US" dirty="0"/>
            </a:br>
            <a:r>
              <a:rPr lang="en-US" dirty="0"/>
              <a:t>Length/term</a:t>
            </a:r>
            <a:br>
              <a:rPr lang="en-US" dirty="0"/>
            </a:br>
            <a:r>
              <a:rPr lang="en-US" dirty="0"/>
              <a:t>Course(s)</a:t>
            </a:r>
            <a:br>
              <a:rPr lang="en-US" dirty="0"/>
            </a:br>
            <a:r>
              <a:rPr lang="en-US" dirty="0"/>
              <a:t>Housing</a:t>
            </a:r>
            <a:br>
              <a:rPr lang="en-US" dirty="0"/>
            </a:br>
            <a:r>
              <a:rPr lang="en-US" dirty="0"/>
              <a:t>Places visited</a:t>
            </a:r>
            <a:br>
              <a:rPr lang="en-US" dirty="0"/>
            </a:br>
            <a:r>
              <a:rPr lang="en-US" dirty="0"/>
              <a:t>Your goals in going abroad</a:t>
            </a:r>
            <a:br>
              <a:rPr lang="en-US" dirty="0"/>
            </a:br>
            <a:r>
              <a:rPr lang="en-US" dirty="0"/>
              <a:t> </a:t>
            </a:r>
            <a:br>
              <a:rPr lang="en-US" dirty="0"/>
            </a:br>
            <a:r>
              <a:rPr lang="en-US" b="1" dirty="0"/>
              <a:t>Feel free to edit the section title above!</a:t>
            </a:r>
            <a:endParaRPr lang="en-US" dirty="0"/>
          </a:p>
        </p:txBody>
      </p:sp>
      <p:pic>
        <p:nvPicPr>
          <p:cNvPr id="3" name="Picture 2">
            <a:extLst>
              <a:ext uri="{FF2B5EF4-FFF2-40B4-BE49-F238E27FC236}">
                <a16:creationId xmlns:a16="http://schemas.microsoft.com/office/drawing/2014/main" id="{F0C757A0-D89D-6B49-06C7-49BA6D13AC16}"/>
              </a:ext>
            </a:extLst>
          </p:cNvPr>
          <p:cNvPicPr>
            <a:picLocks noChangeAspect="1"/>
          </p:cNvPicPr>
          <p:nvPr userDrawn="1"/>
        </p:nvPicPr>
        <p:blipFill>
          <a:blip r:embed="rId3"/>
          <a:srcRect l="11428" r="10755" b="16637"/>
          <a:stretch>
            <a:fillRect/>
          </a:stretch>
        </p:blipFill>
        <p:spPr>
          <a:xfrm>
            <a:off x="31959754" y="279481"/>
            <a:ext cx="3746091" cy="4013038"/>
          </a:xfrm>
          <a:prstGeom prst="rect">
            <a:avLst/>
          </a:prstGeom>
        </p:spPr>
      </p:pic>
      <p:sp>
        <p:nvSpPr>
          <p:cNvPr id="12" name="Picture Placeholder 11">
            <a:extLst>
              <a:ext uri="{FF2B5EF4-FFF2-40B4-BE49-F238E27FC236}">
                <a16:creationId xmlns:a16="http://schemas.microsoft.com/office/drawing/2014/main" id="{754F72AA-49B5-9A9F-BBE0-13B4C6BA00B4}"/>
              </a:ext>
            </a:extLst>
          </p:cNvPr>
          <p:cNvSpPr>
            <a:spLocks noGrp="1"/>
          </p:cNvSpPr>
          <p:nvPr>
            <p:ph type="pic" sz="quarter" idx="24"/>
          </p:nvPr>
        </p:nvSpPr>
        <p:spPr>
          <a:xfrm>
            <a:off x="12801600" y="14262762"/>
            <a:ext cx="7048498" cy="5854035"/>
          </a:xfrm>
        </p:spPr>
        <p:txBody>
          <a:bodyPr/>
          <a:lstStyle/>
          <a:p>
            <a:endParaRPr lang="en-US"/>
          </a:p>
        </p:txBody>
      </p:sp>
      <p:sp>
        <p:nvSpPr>
          <p:cNvPr id="13" name="Picture Placeholder 11">
            <a:extLst>
              <a:ext uri="{FF2B5EF4-FFF2-40B4-BE49-F238E27FC236}">
                <a16:creationId xmlns:a16="http://schemas.microsoft.com/office/drawing/2014/main" id="{807BD103-529E-5559-9445-AD9547B1AFA8}"/>
              </a:ext>
            </a:extLst>
          </p:cNvPr>
          <p:cNvSpPr>
            <a:spLocks noGrp="1"/>
          </p:cNvSpPr>
          <p:nvPr>
            <p:ph type="pic" sz="quarter" idx="25"/>
          </p:nvPr>
        </p:nvSpPr>
        <p:spPr>
          <a:xfrm>
            <a:off x="20193000" y="14262760"/>
            <a:ext cx="3581400" cy="5854035"/>
          </a:xfrm>
        </p:spPr>
        <p:txBody>
          <a:bodyPr/>
          <a:lstStyle/>
          <a:p>
            <a:endParaRPr lang="en-US"/>
          </a:p>
        </p:txBody>
      </p:sp>
      <p:sp>
        <p:nvSpPr>
          <p:cNvPr id="18" name="Picture Placeholder 11">
            <a:extLst>
              <a:ext uri="{FF2B5EF4-FFF2-40B4-BE49-F238E27FC236}">
                <a16:creationId xmlns:a16="http://schemas.microsoft.com/office/drawing/2014/main" id="{482C11F5-3C40-4BBC-D0AD-A59EC64308A6}"/>
              </a:ext>
            </a:extLst>
          </p:cNvPr>
          <p:cNvSpPr>
            <a:spLocks noGrp="1"/>
          </p:cNvSpPr>
          <p:nvPr>
            <p:ph type="pic" sz="quarter" idx="30"/>
          </p:nvPr>
        </p:nvSpPr>
        <p:spPr>
          <a:xfrm>
            <a:off x="5488688" y="17373599"/>
            <a:ext cx="6398514" cy="2743198"/>
          </a:xfrm>
        </p:spPr>
        <p:txBody>
          <a:bodyPr/>
          <a:lstStyle/>
          <a:p>
            <a:endParaRPr lang="en-US"/>
          </a:p>
        </p:txBody>
      </p:sp>
      <p:sp>
        <p:nvSpPr>
          <p:cNvPr id="19" name="Picture Placeholder 11">
            <a:extLst>
              <a:ext uri="{FF2B5EF4-FFF2-40B4-BE49-F238E27FC236}">
                <a16:creationId xmlns:a16="http://schemas.microsoft.com/office/drawing/2014/main" id="{6FD5A4C7-5D8E-B575-7A83-3F1272991624}"/>
              </a:ext>
            </a:extLst>
          </p:cNvPr>
          <p:cNvSpPr>
            <a:spLocks noGrp="1"/>
          </p:cNvSpPr>
          <p:nvPr>
            <p:ph type="pic" sz="quarter" idx="31"/>
          </p:nvPr>
        </p:nvSpPr>
        <p:spPr>
          <a:xfrm>
            <a:off x="914400" y="17373599"/>
            <a:ext cx="4155188" cy="2743199"/>
          </a:xfrm>
        </p:spPr>
        <p:txBody>
          <a:bodyPr/>
          <a:lstStyle/>
          <a:p>
            <a:endParaRPr lang="en-US"/>
          </a:p>
        </p:txBody>
      </p:sp>
      <p:sp>
        <p:nvSpPr>
          <p:cNvPr id="20" name="Text Placeholder 25">
            <a:extLst>
              <a:ext uri="{FF2B5EF4-FFF2-40B4-BE49-F238E27FC236}">
                <a16:creationId xmlns:a16="http://schemas.microsoft.com/office/drawing/2014/main" id="{51D74AC0-C0D5-0C35-0DAE-93B81F03802D}"/>
              </a:ext>
            </a:extLst>
          </p:cNvPr>
          <p:cNvSpPr>
            <a:spLocks noGrp="1"/>
          </p:cNvSpPr>
          <p:nvPr>
            <p:ph type="body" sz="quarter" idx="32" hasCustomPrompt="1"/>
          </p:nvPr>
        </p:nvSpPr>
        <p:spPr>
          <a:xfrm>
            <a:off x="12801600" y="7772400"/>
            <a:ext cx="10972800" cy="6033157"/>
          </a:xfrm>
        </p:spPr>
        <p:txBody>
          <a:bodyPr>
            <a:normAutofit/>
          </a:bodyPr>
          <a:lstStyle>
            <a:lvl1pPr marL="0" marR="0" indent="0" algn="l" defTabSz="3657600" rtl="0" eaLnBrk="1" fontAlgn="auto" latinLnBrk="0" hangingPunct="1">
              <a:lnSpc>
                <a:spcPct val="90000"/>
              </a:lnSpc>
              <a:spcBef>
                <a:spcPts val="4000"/>
              </a:spcBef>
              <a:spcAft>
                <a:spcPts val="0"/>
              </a:spcAft>
              <a:buClrTx/>
              <a:buSzTx/>
              <a:buFont typeface="Arial" panose="020B0604020202020204" pitchFamily="34" charset="0"/>
              <a:buNone/>
              <a:tabLst/>
              <a:defRPr sz="4000" b="0" i="0">
                <a:latin typeface="Arial Nova Cond" panose="020B0506020202020204" pitchFamily="34" charset="0"/>
              </a:defRPr>
            </a:lvl1pPr>
            <a:lvl2pPr marL="928688" indent="-455613">
              <a:tabLst/>
              <a:defRPr sz="4000" b="0" i="0">
                <a:latin typeface="Arial Nova Cond" panose="020B0506020202020204" pitchFamily="34" charset="0"/>
              </a:defRPr>
            </a:lvl2pPr>
            <a:lvl3pPr marL="1439863" indent="-436563">
              <a:tabLst/>
              <a:defRPr sz="4000" b="0" i="0">
                <a:latin typeface="Arial Nova Cond" panose="020B0506020202020204" pitchFamily="34" charset="0"/>
              </a:defRPr>
            </a:lvl3pPr>
            <a:lvl4pPr marL="2065338" indent="-455613">
              <a:tabLst/>
              <a:defRPr sz="4000" b="0" i="0">
                <a:latin typeface="Arial Nova Cond" panose="020B0506020202020204" pitchFamily="34" charset="0"/>
              </a:defRPr>
            </a:lvl4pPr>
            <a:lvl5pPr marL="2633663" indent="-473075">
              <a:tabLst/>
              <a:defRPr sz="4000" b="0" i="0">
                <a:latin typeface="Arial Nova Cond" panose="020B0506020202020204" pitchFamily="34" charset="0"/>
              </a:defRPr>
            </a:lvl5pPr>
          </a:lstStyle>
          <a:p>
            <a:pPr lvl="0"/>
            <a:r>
              <a:rPr lang="en-US" dirty="0"/>
              <a:t>Reflection – your Aha! story: Describe briefly the experience that caused you to change your view on the host culture or taught you a meaningful lesson. What happened? Explain the situation, challenge, and how you handled it and learned from it. </a:t>
            </a:r>
            <a:r>
              <a:rPr lang="en-US" b="1" dirty="0"/>
              <a:t>Feel free to edit the section title above!</a:t>
            </a:r>
          </a:p>
          <a:p>
            <a:pPr marL="0" marR="0" lvl="0" indent="0" algn="l" defTabSz="3657600" rtl="0" eaLnBrk="1" fontAlgn="auto" latinLnBrk="0" hangingPunct="1">
              <a:lnSpc>
                <a:spcPct val="90000"/>
              </a:lnSpc>
              <a:spcBef>
                <a:spcPts val="4000"/>
              </a:spcBef>
              <a:spcAft>
                <a:spcPts val="0"/>
              </a:spcAft>
              <a:buClrTx/>
              <a:buSzTx/>
              <a:buFont typeface="Arial" panose="020B0604020202020204" pitchFamily="34" charset="0"/>
              <a:buNone/>
              <a:tabLst/>
              <a:defRPr/>
            </a:pPr>
            <a:r>
              <a:rPr lang="en-US" b="1" dirty="0"/>
              <a:t>Only use images that are high-resolution.</a:t>
            </a:r>
            <a:r>
              <a:rPr lang="en-US" dirty="0"/>
              <a:t> Images that are too pixelated will appear blurry when printed.</a:t>
            </a:r>
          </a:p>
          <a:p>
            <a:pPr lvl="0"/>
            <a:endParaRPr lang="en-US" dirty="0"/>
          </a:p>
        </p:txBody>
      </p:sp>
      <p:sp>
        <p:nvSpPr>
          <p:cNvPr id="73" name="Text Placeholder 25">
            <a:extLst>
              <a:ext uri="{FF2B5EF4-FFF2-40B4-BE49-F238E27FC236}">
                <a16:creationId xmlns:a16="http://schemas.microsoft.com/office/drawing/2014/main" id="{DAFBB9F0-F50C-5F66-D398-9F64CBC6158F}"/>
              </a:ext>
            </a:extLst>
          </p:cNvPr>
          <p:cNvSpPr>
            <a:spLocks noGrp="1"/>
          </p:cNvSpPr>
          <p:nvPr>
            <p:ph type="body" sz="quarter" idx="33" hasCustomPrompt="1"/>
          </p:nvPr>
        </p:nvSpPr>
        <p:spPr>
          <a:xfrm>
            <a:off x="12770448" y="20573999"/>
            <a:ext cx="11003952" cy="11425542"/>
          </a:xfrm>
        </p:spPr>
        <p:txBody>
          <a:bodyPr>
            <a:normAutofit/>
          </a:bodyPr>
          <a:lstStyle>
            <a:lvl1pPr marL="0" marR="0" indent="0" algn="l" defTabSz="3657600" rtl="0" eaLnBrk="1" fontAlgn="auto" latinLnBrk="0" hangingPunct="1">
              <a:lnSpc>
                <a:spcPct val="90000"/>
              </a:lnSpc>
              <a:spcBef>
                <a:spcPts val="4000"/>
              </a:spcBef>
              <a:spcAft>
                <a:spcPts val="0"/>
              </a:spcAft>
              <a:buClrTx/>
              <a:buSzTx/>
              <a:buFont typeface="Arial" panose="020B0604020202020204" pitchFamily="34" charset="0"/>
              <a:buNone/>
              <a:tabLst/>
              <a:defRPr sz="4000" b="0" i="0">
                <a:latin typeface="Arial Nova Cond" panose="020B0506020202020204" pitchFamily="34" charset="0"/>
              </a:defRPr>
            </a:lvl1pPr>
            <a:lvl2pPr marL="928688" indent="-455613">
              <a:tabLst/>
              <a:defRPr sz="4000" b="0" i="0">
                <a:latin typeface="Arial Nova Cond" panose="020B0506020202020204" pitchFamily="34" charset="0"/>
              </a:defRPr>
            </a:lvl2pPr>
            <a:lvl3pPr marL="1439863" indent="-436563">
              <a:tabLst/>
              <a:defRPr sz="4000" b="0" i="0">
                <a:latin typeface="Arial Nova Cond" panose="020B0506020202020204" pitchFamily="34" charset="0"/>
              </a:defRPr>
            </a:lvl3pPr>
            <a:lvl4pPr marL="2065338" indent="-455613">
              <a:tabLst/>
              <a:defRPr sz="4000" b="0" i="0">
                <a:latin typeface="Arial Nova Cond" panose="020B0506020202020204" pitchFamily="34" charset="0"/>
              </a:defRPr>
            </a:lvl4pPr>
            <a:lvl5pPr marL="2633663" indent="-473075">
              <a:tabLst/>
              <a:defRPr sz="4000" b="0" i="0">
                <a:latin typeface="Arial Nova Cond" panose="020B0506020202020204" pitchFamily="34" charset="0"/>
              </a:defRPr>
            </a:lvl5pPr>
          </a:lstStyle>
          <a:p>
            <a:pPr lvl="0"/>
            <a:r>
              <a:rPr lang="en-US" dirty="0"/>
              <a:t>Reflection on your experience: Referencing your Aha! Moment and photos above, share your growth from your experience as explained through the Global Competence Development framework below. </a:t>
            </a:r>
          </a:p>
          <a:p>
            <a:pPr lvl="0"/>
            <a:r>
              <a:rPr lang="en-US" dirty="0"/>
              <a:t>Attitudes</a:t>
            </a:r>
            <a:br>
              <a:rPr lang="en-US" dirty="0"/>
            </a:br>
            <a:r>
              <a:rPr lang="en-US" dirty="0"/>
              <a:t>How did this experience challenge your assumptions and perspectives? What did you become more open to? What did you learn about yourself?</a:t>
            </a:r>
          </a:p>
          <a:p>
            <a:pPr lvl="0"/>
            <a:r>
              <a:rPr lang="en-US" dirty="0"/>
              <a:t>Knowledge</a:t>
            </a:r>
            <a:br>
              <a:rPr lang="en-US" dirty="0"/>
            </a:br>
            <a:r>
              <a:rPr lang="en-US" dirty="0"/>
              <a:t>What did you learn about other cultures? about global issues? about different perspectives? </a:t>
            </a:r>
          </a:p>
          <a:p>
            <a:pPr lvl="0"/>
            <a:r>
              <a:rPr lang="en-US" dirty="0"/>
              <a:t>Skills</a:t>
            </a:r>
            <a:br>
              <a:rPr lang="en-US" dirty="0"/>
            </a:br>
            <a:r>
              <a:rPr lang="en-US" dirty="0"/>
              <a:t>What did you learn to do? Communicate, adapt, listen, collaborate, problem solve, etc. </a:t>
            </a:r>
          </a:p>
          <a:p>
            <a:pPr lvl="0"/>
            <a:r>
              <a:rPr lang="en-US" dirty="0"/>
              <a:t>Action</a:t>
            </a:r>
            <a:br>
              <a:rPr lang="en-US" dirty="0"/>
            </a:br>
            <a:r>
              <a:rPr lang="en-US" dirty="0"/>
              <a:t>What actions are you doing (differently) then or now?</a:t>
            </a:r>
          </a:p>
        </p:txBody>
      </p:sp>
    </p:spTree>
    <p:extLst>
      <p:ext uri="{BB962C8B-B14F-4D97-AF65-F5344CB8AC3E}">
        <p14:creationId xmlns:p14="http://schemas.microsoft.com/office/powerpoint/2010/main" val="3319528419"/>
      </p:ext>
    </p:extLst>
  </p:cSld>
  <p:clrMapOvr>
    <a:masterClrMapping/>
  </p:clrMapOvr>
  <p:extLst>
    <p:ext uri="{DCECCB84-F9BA-43D5-87BE-67443E8EF086}">
      <p15:sldGuideLst xmlns:p15="http://schemas.microsoft.com/office/powerpoint/2012/main">
        <p15:guide id="1" orient="horz" pos="4896">
          <p15:clr>
            <a:srgbClr val="FBAE40"/>
          </p15:clr>
        </p15:guide>
        <p15:guide id="2" pos="345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14600" y="1752607"/>
            <a:ext cx="3154680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514600" y="8763000"/>
            <a:ext cx="3154680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514600" y="30510487"/>
            <a:ext cx="8229600" cy="1752600"/>
          </a:xfrm>
          <a:prstGeom prst="rect">
            <a:avLst/>
          </a:prstGeom>
        </p:spPr>
        <p:txBody>
          <a:bodyPr vert="horz" lIns="91440" tIns="45720" rIns="91440" bIns="45720" rtlCol="0" anchor="ctr"/>
          <a:lstStyle>
            <a:lvl1pPr algn="l">
              <a:defRPr sz="4800">
                <a:solidFill>
                  <a:schemeClr val="tx1">
                    <a:tint val="82000"/>
                  </a:schemeClr>
                </a:solidFill>
              </a:defRPr>
            </a:lvl1pPr>
          </a:lstStyle>
          <a:p>
            <a:fld id="{F7A968D9-B70E-435A-98F6-E6A43051232C}" type="datetimeFigureOut">
              <a:rPr lang="en-US" smtClean="0"/>
              <a:t>10/1/2026</a:t>
            </a:fld>
            <a:endParaRPr lang="en-US"/>
          </a:p>
        </p:txBody>
      </p:sp>
      <p:sp>
        <p:nvSpPr>
          <p:cNvPr id="5" name="Footer Placeholder 4"/>
          <p:cNvSpPr>
            <a:spLocks noGrp="1"/>
          </p:cNvSpPr>
          <p:nvPr>
            <p:ph type="ftr" sz="quarter" idx="3"/>
          </p:nvPr>
        </p:nvSpPr>
        <p:spPr>
          <a:xfrm>
            <a:off x="12115800" y="30510487"/>
            <a:ext cx="12344400" cy="1752600"/>
          </a:xfrm>
          <a:prstGeom prst="rect">
            <a:avLst/>
          </a:prstGeom>
        </p:spPr>
        <p:txBody>
          <a:bodyPr vert="horz" lIns="91440" tIns="45720" rIns="91440" bIns="45720" rtlCol="0" anchor="ctr"/>
          <a:lstStyle>
            <a:lvl1pPr algn="ctr">
              <a:defRPr sz="48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25831800" y="30510487"/>
            <a:ext cx="8229600" cy="1752600"/>
          </a:xfrm>
          <a:prstGeom prst="rect">
            <a:avLst/>
          </a:prstGeom>
        </p:spPr>
        <p:txBody>
          <a:bodyPr vert="horz" lIns="91440" tIns="45720" rIns="91440" bIns="45720" rtlCol="0" anchor="ctr"/>
          <a:lstStyle>
            <a:lvl1pPr algn="r">
              <a:defRPr sz="4800">
                <a:solidFill>
                  <a:schemeClr val="tx1">
                    <a:tint val="82000"/>
                  </a:schemeClr>
                </a:solidFill>
              </a:defRPr>
            </a:lvl1pPr>
          </a:lstStyle>
          <a:p>
            <a:fld id="{B8A31559-853D-40C3-A136-FC05AF358284}" type="slidenum">
              <a:rPr lang="en-US" smtClean="0"/>
              <a:t>‹#›</a:t>
            </a:fld>
            <a:endParaRPr lang="en-US"/>
          </a:p>
        </p:txBody>
      </p:sp>
    </p:spTree>
    <p:extLst>
      <p:ext uri="{BB962C8B-B14F-4D97-AF65-F5344CB8AC3E}">
        <p14:creationId xmlns:p14="http://schemas.microsoft.com/office/powerpoint/2010/main" val="21426746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xStyles>
    <p:titleStyle>
      <a:lvl1pPr algn="l" defTabSz="3657600" rtl="0" eaLnBrk="1" latinLnBrk="0" hangingPunct="1">
        <a:lnSpc>
          <a:spcPct val="90000"/>
        </a:lnSpc>
        <a:spcBef>
          <a:spcPct val="0"/>
        </a:spcBef>
        <a:buNone/>
        <a:defRPr sz="17600" kern="1200">
          <a:solidFill>
            <a:schemeClr val="tx1"/>
          </a:solidFill>
          <a:latin typeface="+mj-lt"/>
          <a:ea typeface="+mj-ea"/>
          <a:cs typeface="+mj-cs"/>
        </a:defRPr>
      </a:lvl1pPr>
    </p:titleStyle>
    <p:bodyStyle>
      <a:lvl1pPr marL="914400" indent="-914400" algn="l" defTabSz="3657600" rtl="0" eaLnBrk="1" latinLnBrk="0" hangingPunct="1">
        <a:lnSpc>
          <a:spcPct val="90000"/>
        </a:lnSpc>
        <a:spcBef>
          <a:spcPts val="4000"/>
        </a:spcBef>
        <a:buFont typeface="Arial" panose="020B0604020202020204" pitchFamily="34" charset="0"/>
        <a:buChar char="•"/>
        <a:defRPr sz="11200" kern="1200">
          <a:solidFill>
            <a:schemeClr val="tx1"/>
          </a:solidFill>
          <a:latin typeface="+mn-lt"/>
          <a:ea typeface="+mn-ea"/>
          <a:cs typeface="+mn-cs"/>
        </a:defRPr>
      </a:lvl1pPr>
      <a:lvl2pPr marL="2743200" indent="-914400" algn="l" defTabSz="3657600" rtl="0" eaLnBrk="1" latinLnBrk="0" hangingPunct="1">
        <a:lnSpc>
          <a:spcPct val="90000"/>
        </a:lnSpc>
        <a:spcBef>
          <a:spcPts val="2000"/>
        </a:spcBef>
        <a:buFont typeface="Arial" panose="020B0604020202020204" pitchFamily="34" charset="0"/>
        <a:buChar char="•"/>
        <a:defRPr sz="9600" kern="1200">
          <a:solidFill>
            <a:schemeClr val="tx1"/>
          </a:solidFill>
          <a:latin typeface="+mn-lt"/>
          <a:ea typeface="+mn-ea"/>
          <a:cs typeface="+mn-cs"/>
        </a:defRPr>
      </a:lvl2pPr>
      <a:lvl3pPr marL="4572000" indent="-914400" algn="l" defTabSz="3657600" rtl="0" eaLnBrk="1" latinLnBrk="0" hangingPunct="1">
        <a:lnSpc>
          <a:spcPct val="90000"/>
        </a:lnSpc>
        <a:spcBef>
          <a:spcPts val="2000"/>
        </a:spcBef>
        <a:buFont typeface="Arial" panose="020B0604020202020204" pitchFamily="34" charset="0"/>
        <a:buChar char="•"/>
        <a:defRPr sz="8000" kern="1200">
          <a:solidFill>
            <a:schemeClr val="tx1"/>
          </a:solidFill>
          <a:latin typeface="+mn-lt"/>
          <a:ea typeface="+mn-ea"/>
          <a:cs typeface="+mn-cs"/>
        </a:defRPr>
      </a:lvl3pPr>
      <a:lvl4pPr marL="64008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4pPr>
      <a:lvl5pPr marL="82296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5pPr>
      <a:lvl6pPr marL="100584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6pPr>
      <a:lvl7pPr marL="118872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7pPr>
      <a:lvl8pPr marL="137160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8pPr>
      <a:lvl9pPr marL="155448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9pPr>
    </p:bodyStyle>
    <p:otherStyle>
      <a:defPPr>
        <a:defRPr lang="en-US"/>
      </a:defPPr>
      <a:lvl1pPr marL="0" algn="l" defTabSz="3657600" rtl="0" eaLnBrk="1" latinLnBrk="0" hangingPunct="1">
        <a:defRPr sz="7200" kern="1200">
          <a:solidFill>
            <a:schemeClr val="tx1"/>
          </a:solidFill>
          <a:latin typeface="+mn-lt"/>
          <a:ea typeface="+mn-ea"/>
          <a:cs typeface="+mn-cs"/>
        </a:defRPr>
      </a:lvl1pPr>
      <a:lvl2pPr marL="1828800" algn="l" defTabSz="3657600" rtl="0" eaLnBrk="1" latinLnBrk="0" hangingPunct="1">
        <a:defRPr sz="7200" kern="1200">
          <a:solidFill>
            <a:schemeClr val="tx1"/>
          </a:solidFill>
          <a:latin typeface="+mn-lt"/>
          <a:ea typeface="+mn-ea"/>
          <a:cs typeface="+mn-cs"/>
        </a:defRPr>
      </a:lvl2pPr>
      <a:lvl3pPr marL="3657600" algn="l" defTabSz="3657600" rtl="0" eaLnBrk="1" latinLnBrk="0" hangingPunct="1">
        <a:defRPr sz="7200" kern="1200">
          <a:solidFill>
            <a:schemeClr val="tx1"/>
          </a:solidFill>
          <a:latin typeface="+mn-lt"/>
          <a:ea typeface="+mn-ea"/>
          <a:cs typeface="+mn-cs"/>
        </a:defRPr>
      </a:lvl3pPr>
      <a:lvl4pPr marL="5486400" algn="l" defTabSz="3657600" rtl="0" eaLnBrk="1" latinLnBrk="0" hangingPunct="1">
        <a:defRPr sz="7200" kern="1200">
          <a:solidFill>
            <a:schemeClr val="tx1"/>
          </a:solidFill>
          <a:latin typeface="+mn-lt"/>
          <a:ea typeface="+mn-ea"/>
          <a:cs typeface="+mn-cs"/>
        </a:defRPr>
      </a:lvl4pPr>
      <a:lvl5pPr marL="7315200" algn="l" defTabSz="3657600" rtl="0" eaLnBrk="1" latinLnBrk="0" hangingPunct="1">
        <a:defRPr sz="7200" kern="1200">
          <a:solidFill>
            <a:schemeClr val="tx1"/>
          </a:solidFill>
          <a:latin typeface="+mn-lt"/>
          <a:ea typeface="+mn-ea"/>
          <a:cs typeface="+mn-cs"/>
        </a:defRPr>
      </a:lvl5pPr>
      <a:lvl6pPr marL="9144000" algn="l" defTabSz="3657600" rtl="0" eaLnBrk="1" latinLnBrk="0" hangingPunct="1">
        <a:defRPr sz="7200" kern="1200">
          <a:solidFill>
            <a:schemeClr val="tx1"/>
          </a:solidFill>
          <a:latin typeface="+mn-lt"/>
          <a:ea typeface="+mn-ea"/>
          <a:cs typeface="+mn-cs"/>
        </a:defRPr>
      </a:lvl6pPr>
      <a:lvl7pPr marL="10972800" algn="l" defTabSz="3657600" rtl="0" eaLnBrk="1" latinLnBrk="0" hangingPunct="1">
        <a:defRPr sz="7200" kern="1200">
          <a:solidFill>
            <a:schemeClr val="tx1"/>
          </a:solidFill>
          <a:latin typeface="+mn-lt"/>
          <a:ea typeface="+mn-ea"/>
          <a:cs typeface="+mn-cs"/>
        </a:defRPr>
      </a:lvl7pPr>
      <a:lvl8pPr marL="12801600" algn="l" defTabSz="3657600" rtl="0" eaLnBrk="1" latinLnBrk="0" hangingPunct="1">
        <a:defRPr sz="7200" kern="1200">
          <a:solidFill>
            <a:schemeClr val="tx1"/>
          </a:solidFill>
          <a:latin typeface="+mn-lt"/>
          <a:ea typeface="+mn-ea"/>
          <a:cs typeface="+mn-cs"/>
        </a:defRPr>
      </a:lvl8pPr>
      <a:lvl9pPr marL="14630400" algn="l" defTabSz="3657600" rtl="0" eaLnBrk="1" latinLnBrk="0" hangingPunct="1">
        <a:defRPr sz="7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jpe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1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jpg"/><Relationship Id="rId10" Type="http://schemas.openxmlformats.org/officeDocument/2006/relationships/image" Target="../media/image12.png"/><Relationship Id="rId4" Type="http://schemas.openxmlformats.org/officeDocument/2006/relationships/image" Target="../media/image6.jp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17.jp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16.jpg"/><Relationship Id="rId1" Type="http://schemas.openxmlformats.org/officeDocument/2006/relationships/slideLayout" Target="../slideLayouts/slideLayout1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19.jpg"/><Relationship Id="rId10" Type="http://schemas.openxmlformats.org/officeDocument/2006/relationships/image" Target="../media/image12.png"/><Relationship Id="rId4" Type="http://schemas.openxmlformats.org/officeDocument/2006/relationships/image" Target="../media/image18.JPE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79E22D5-CF7A-C006-6997-394C593E5D4A}"/>
              </a:ext>
            </a:extLst>
          </p:cNvPr>
          <p:cNvSpPr txBox="1"/>
          <p:nvPr/>
        </p:nvSpPr>
        <p:spPr>
          <a:xfrm>
            <a:off x="1828800" y="6302899"/>
            <a:ext cx="32918400" cy="12095619"/>
          </a:xfrm>
          <a:prstGeom prst="rect">
            <a:avLst/>
          </a:prstGeom>
          <a:noFill/>
        </p:spPr>
        <p:txBody>
          <a:bodyPr wrap="square" rtlCol="0">
            <a:spAutoFit/>
          </a:bodyPr>
          <a:lstStyle/>
          <a:p>
            <a:r>
              <a:rPr lang="en-US" sz="7800" b="1" i="0" dirty="0">
                <a:latin typeface="Arial Nova Cond" panose="020B0506020202020204" pitchFamily="34" charset="0"/>
              </a:rPr>
              <a:t>Directions</a:t>
            </a:r>
          </a:p>
          <a:p>
            <a:pPr marL="1371600" indent="-1371600">
              <a:buFont typeface="+mj-lt"/>
              <a:buAutoNum type="arabicPeriod"/>
            </a:pPr>
            <a:r>
              <a:rPr lang="en-US" sz="7800" b="0" i="0" dirty="0">
                <a:latin typeface="Arial Nova Cond" panose="020B0506020202020204" pitchFamily="34" charset="0"/>
              </a:rPr>
              <a:t>Download and open this file in PowerPoint. Do not use in the Web App. </a:t>
            </a:r>
          </a:p>
          <a:p>
            <a:pPr marL="1371600" indent="-1371600">
              <a:buFont typeface="+mj-lt"/>
              <a:buAutoNum type="arabicPeriod"/>
            </a:pPr>
            <a:r>
              <a:rPr lang="en-US" sz="7800" b="0" i="0" dirty="0">
                <a:latin typeface="Arial Nova Cond" panose="020B0506020202020204" pitchFamily="34" charset="0"/>
              </a:rPr>
              <a:t>Pick a poster layout based on your global engagement. There are slides in the deck for Learning Abroad, Global-Local experiences, or Global Research. </a:t>
            </a:r>
          </a:p>
          <a:p>
            <a:pPr marL="1371600" indent="-1371600">
              <a:buFont typeface="+mj-lt"/>
              <a:buAutoNum type="arabicPeriod"/>
            </a:pPr>
            <a:r>
              <a:rPr lang="en-US" sz="7800" b="0" i="0" dirty="0">
                <a:latin typeface="Arial Nova Cond" panose="020B0506020202020204" pitchFamily="34" charset="0"/>
              </a:rPr>
              <a:t>You can also </a:t>
            </a:r>
            <a:r>
              <a:rPr lang="en-US" sz="7800" dirty="0">
                <a:latin typeface="Arial Nova Cond" panose="020B0506020202020204" pitchFamily="34" charset="0"/>
              </a:rPr>
              <a:t>use the </a:t>
            </a:r>
            <a:r>
              <a:rPr lang="en-US" sz="7800" b="0" i="0" dirty="0">
                <a:latin typeface="Arial Nova Cond" panose="020B0506020202020204" pitchFamily="34" charset="0"/>
              </a:rPr>
              <a:t>pre-made </a:t>
            </a:r>
            <a:r>
              <a:rPr lang="en-US" sz="7800" dirty="0">
                <a:latin typeface="Arial Nova Cond" panose="020B0506020202020204" pitchFamily="34" charset="0"/>
              </a:rPr>
              <a:t>“Brick Template Poster 1” </a:t>
            </a:r>
            <a:r>
              <a:rPr lang="en-US" sz="7800" b="0" i="0" dirty="0">
                <a:latin typeface="Arial Nova Cond" panose="020B0506020202020204" pitchFamily="34" charset="0"/>
              </a:rPr>
              <a:t>under “New Slide.”</a:t>
            </a:r>
          </a:p>
          <a:p>
            <a:pPr marL="1371600" indent="-1371600">
              <a:buFont typeface="+mj-lt"/>
              <a:buAutoNum type="arabicPeriod"/>
            </a:pPr>
            <a:r>
              <a:rPr lang="en-US" sz="7800" b="0" i="0" dirty="0">
                <a:latin typeface="Arial Nova Cond" panose="020B0506020202020204" pitchFamily="34" charset="0"/>
              </a:rPr>
              <a:t>Posters without the approved templates will not be accepted for this event.</a:t>
            </a:r>
          </a:p>
          <a:p>
            <a:pPr marL="1371600" indent="-1371600">
              <a:buFont typeface="+mj-lt"/>
              <a:buAutoNum type="arabicPeriod"/>
            </a:pPr>
            <a:r>
              <a:rPr lang="en-US" sz="7800" b="0" i="0" dirty="0">
                <a:latin typeface="Arial Nova Cond" panose="020B0506020202020204" pitchFamily="34" charset="0"/>
              </a:rPr>
              <a:t>Add content to your poster. The prompts are there to guide you, however you can also add text, sections, or photos as most relevant for your experience.</a:t>
            </a:r>
          </a:p>
          <a:p>
            <a:pPr marL="1371600" indent="-1371600">
              <a:buFont typeface="+mj-lt"/>
              <a:buAutoNum type="arabicPeriod"/>
            </a:pPr>
            <a:r>
              <a:rPr lang="en-US" sz="7800" b="0" i="0" dirty="0">
                <a:latin typeface="Arial Nova Cond" panose="020B0506020202020204" pitchFamily="34" charset="0"/>
              </a:rPr>
              <a:t>Once you have completed your poster, delete any extra slides (including this one) so that your poster is the only slide remaining. Save as a .pdf file.</a:t>
            </a:r>
          </a:p>
        </p:txBody>
      </p:sp>
      <p:sp>
        <p:nvSpPr>
          <p:cNvPr id="7" name="TextBox 6">
            <a:extLst>
              <a:ext uri="{FF2B5EF4-FFF2-40B4-BE49-F238E27FC236}">
                <a16:creationId xmlns:a16="http://schemas.microsoft.com/office/drawing/2014/main" id="{D79FD58B-338A-5E01-1513-DCB0EEDE28F5}"/>
              </a:ext>
            </a:extLst>
          </p:cNvPr>
          <p:cNvSpPr txBox="1"/>
          <p:nvPr/>
        </p:nvSpPr>
        <p:spPr>
          <a:xfrm>
            <a:off x="1828800" y="18582048"/>
            <a:ext cx="32918400" cy="8494633"/>
          </a:xfrm>
          <a:prstGeom prst="rect">
            <a:avLst/>
          </a:prstGeom>
          <a:noFill/>
        </p:spPr>
        <p:txBody>
          <a:bodyPr wrap="square" rtlCol="0">
            <a:spAutoFit/>
          </a:bodyPr>
          <a:lstStyle/>
          <a:p>
            <a:pPr marL="0" marR="0" lvl="0" indent="0" algn="l" defTabSz="3335731" rtl="0" eaLnBrk="1" fontAlgn="auto" latinLnBrk="0" hangingPunct="1">
              <a:lnSpc>
                <a:spcPct val="100000"/>
              </a:lnSpc>
              <a:spcBef>
                <a:spcPts val="0"/>
              </a:spcBef>
              <a:spcAft>
                <a:spcPts val="0"/>
              </a:spcAft>
              <a:buClrTx/>
              <a:buSzTx/>
              <a:buFontTx/>
              <a:buNone/>
              <a:tabLst/>
              <a:defRPr/>
            </a:pPr>
            <a:r>
              <a:rPr lang="en-US" sz="7800" b="1" i="0" dirty="0">
                <a:latin typeface="Arial Nova Cond" panose="020B0506020202020204" pitchFamily="34" charset="0"/>
              </a:rPr>
              <a:t>Important Notes!</a:t>
            </a:r>
          </a:p>
          <a:p>
            <a:pPr marL="571500" marR="0" lvl="0" indent="-571500" algn="l" defTabSz="333573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800" b="0" i="0" dirty="0">
                <a:latin typeface="Arial Nova Cond" panose="020B0506020202020204" pitchFamily="34" charset="0"/>
              </a:rPr>
              <a:t>Do not cover up the UH logo or change the top banner of the poster layout. The only things you should add to the banner is your text. </a:t>
            </a:r>
          </a:p>
          <a:p>
            <a:pPr marL="571500" marR="0" lvl="0" indent="-571500" algn="l" defTabSz="333573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800" b="0" i="0" dirty="0">
                <a:latin typeface="Arial Nova Cond" panose="020B0506020202020204" pitchFamily="34" charset="0"/>
              </a:rPr>
              <a:t>Do not change the size or orientation of slides in this file.</a:t>
            </a:r>
          </a:p>
          <a:p>
            <a:pPr marL="571500" marR="0" lvl="0" indent="-571500" algn="l" defTabSz="333573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800" b="0" i="0" dirty="0">
                <a:latin typeface="Arial Nova Cond" panose="020B0506020202020204" pitchFamily="34" charset="0"/>
              </a:rPr>
              <a:t>Visual elements you add to your poster should be of high resolution. Your poster’s final printed size will be 40” wide x 36” tall, so make sure any photos/graphs/etc. you add will maintain their quality when sized up. </a:t>
            </a:r>
          </a:p>
        </p:txBody>
      </p:sp>
      <p:sp>
        <p:nvSpPr>
          <p:cNvPr id="9" name="TextBox 8">
            <a:extLst>
              <a:ext uri="{FF2B5EF4-FFF2-40B4-BE49-F238E27FC236}">
                <a16:creationId xmlns:a16="http://schemas.microsoft.com/office/drawing/2014/main" id="{8E5D6531-89B1-7E2B-7BFE-C729CB630838}"/>
              </a:ext>
            </a:extLst>
          </p:cNvPr>
          <p:cNvSpPr txBox="1"/>
          <p:nvPr/>
        </p:nvSpPr>
        <p:spPr>
          <a:xfrm>
            <a:off x="1828800" y="1910091"/>
            <a:ext cx="32918400" cy="3631763"/>
          </a:xfrm>
          <a:prstGeom prst="rect">
            <a:avLst/>
          </a:prstGeom>
          <a:noFill/>
        </p:spPr>
        <p:txBody>
          <a:bodyPr wrap="square" rtlCol="0">
            <a:spAutoFit/>
          </a:bodyPr>
          <a:lstStyle/>
          <a:p>
            <a:pPr algn="ctr"/>
            <a:r>
              <a:rPr lang="en-US" sz="11500" b="1" i="0" dirty="0">
                <a:latin typeface="Arial Nova Cond" panose="020B0506020202020204" pitchFamily="34" charset="0"/>
              </a:rPr>
              <a:t>How to Use this Template to Make Your Poster for Coogs Without Borders at UH</a:t>
            </a:r>
            <a:endParaRPr lang="en-US" sz="11500" b="0" i="0" dirty="0">
              <a:latin typeface="Arial Nova Cond" panose="020B0506020202020204" pitchFamily="34" charset="0"/>
            </a:endParaRPr>
          </a:p>
        </p:txBody>
      </p:sp>
      <p:pic>
        <p:nvPicPr>
          <p:cNvPr id="13" name="Picture 12">
            <a:extLst>
              <a:ext uri="{FF2B5EF4-FFF2-40B4-BE49-F238E27FC236}">
                <a16:creationId xmlns:a16="http://schemas.microsoft.com/office/drawing/2014/main" id="{F63785E8-AD0E-0D15-5556-B7C12A99A8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58545" y="28533901"/>
            <a:ext cx="7564804" cy="1523313"/>
          </a:xfrm>
          <a:prstGeom prst="rect">
            <a:avLst/>
          </a:prstGeom>
        </p:spPr>
      </p:pic>
    </p:spTree>
    <p:extLst>
      <p:ext uri="{BB962C8B-B14F-4D97-AF65-F5344CB8AC3E}">
        <p14:creationId xmlns:p14="http://schemas.microsoft.com/office/powerpoint/2010/main" val="3064650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EE7D42-3DEA-03F7-2C29-EBF34F285AB6}"/>
              </a:ext>
            </a:extLst>
          </p:cNvPr>
          <p:cNvSpPr>
            <a:spLocks noGrp="1"/>
          </p:cNvSpPr>
          <p:nvPr>
            <p:ph type="body" sz="quarter" idx="12"/>
          </p:nvPr>
        </p:nvSpPr>
        <p:spPr/>
        <p:txBody>
          <a:bodyPr/>
          <a:lstStyle/>
          <a:p>
            <a:r>
              <a:rPr lang="en-US" dirty="0"/>
              <a:t>About your host country/culture: Describe the host city, country, and culture from your time abroad. Share some of the cultural values and norms, the language(s) spoken, and other relevant details about your host location to your program experience and growth. </a:t>
            </a:r>
            <a:r>
              <a:rPr lang="en-US" b="1" dirty="0"/>
              <a:t>Make sure to add a section title above!</a:t>
            </a:r>
            <a:endParaRPr lang="en-US" dirty="0"/>
          </a:p>
        </p:txBody>
      </p:sp>
      <p:sp>
        <p:nvSpPr>
          <p:cNvPr id="3" name="Text Placeholder 2">
            <a:extLst>
              <a:ext uri="{FF2B5EF4-FFF2-40B4-BE49-F238E27FC236}">
                <a16:creationId xmlns:a16="http://schemas.microsoft.com/office/drawing/2014/main" id="{5F6ADE63-6A37-3A5B-0EFC-E78817A8D75A}"/>
              </a:ext>
            </a:extLst>
          </p:cNvPr>
          <p:cNvSpPr>
            <a:spLocks noGrp="1"/>
          </p:cNvSpPr>
          <p:nvPr>
            <p:ph type="body" sz="quarter" idx="21"/>
          </p:nvPr>
        </p:nvSpPr>
        <p:spPr/>
        <p:txBody>
          <a:bodyPr/>
          <a:lstStyle/>
          <a:p>
            <a:r>
              <a:rPr lang="en-US" dirty="0"/>
              <a:t>Host Country/Culture</a:t>
            </a:r>
          </a:p>
        </p:txBody>
      </p:sp>
      <p:sp>
        <p:nvSpPr>
          <p:cNvPr id="4" name="Text Placeholder 3">
            <a:extLst>
              <a:ext uri="{FF2B5EF4-FFF2-40B4-BE49-F238E27FC236}">
                <a16:creationId xmlns:a16="http://schemas.microsoft.com/office/drawing/2014/main" id="{B577575D-900D-0AF2-85D2-38EF699DC8A9}"/>
              </a:ext>
            </a:extLst>
          </p:cNvPr>
          <p:cNvSpPr>
            <a:spLocks noGrp="1"/>
          </p:cNvSpPr>
          <p:nvPr>
            <p:ph type="body" sz="quarter" idx="20"/>
          </p:nvPr>
        </p:nvSpPr>
        <p:spPr/>
        <p:txBody>
          <a:bodyPr/>
          <a:lstStyle/>
          <a:p>
            <a:r>
              <a:rPr lang="en-US" dirty="0"/>
              <a:t>Global Career Skills Development</a:t>
            </a:r>
          </a:p>
        </p:txBody>
      </p:sp>
      <p:sp>
        <p:nvSpPr>
          <p:cNvPr id="5" name="Text Placeholder 4">
            <a:extLst>
              <a:ext uri="{FF2B5EF4-FFF2-40B4-BE49-F238E27FC236}">
                <a16:creationId xmlns:a16="http://schemas.microsoft.com/office/drawing/2014/main" id="{B1DF76C3-D401-95A4-DC3F-951005998C49}"/>
              </a:ext>
            </a:extLst>
          </p:cNvPr>
          <p:cNvSpPr>
            <a:spLocks noGrp="1"/>
          </p:cNvSpPr>
          <p:nvPr>
            <p:ph type="body" sz="quarter" idx="19"/>
          </p:nvPr>
        </p:nvSpPr>
        <p:spPr/>
        <p:txBody>
          <a:bodyPr/>
          <a:lstStyle/>
          <a:p>
            <a:r>
              <a:rPr lang="en-US" dirty="0"/>
              <a:t>My Aha! Story Reflection</a:t>
            </a:r>
          </a:p>
        </p:txBody>
      </p:sp>
      <p:sp>
        <p:nvSpPr>
          <p:cNvPr id="6" name="Text Placeholder 5">
            <a:extLst>
              <a:ext uri="{FF2B5EF4-FFF2-40B4-BE49-F238E27FC236}">
                <a16:creationId xmlns:a16="http://schemas.microsoft.com/office/drawing/2014/main" id="{105CDD9D-B940-0B5F-CEFB-54052787D6EF}"/>
              </a:ext>
            </a:extLst>
          </p:cNvPr>
          <p:cNvSpPr>
            <a:spLocks noGrp="1"/>
          </p:cNvSpPr>
          <p:nvPr>
            <p:ph type="body" sz="quarter" idx="18"/>
          </p:nvPr>
        </p:nvSpPr>
        <p:spPr/>
        <p:txBody>
          <a:bodyPr/>
          <a:lstStyle/>
          <a:p>
            <a:r>
              <a:rPr lang="en-US" dirty="0"/>
              <a:t>My Program Abroad</a:t>
            </a:r>
          </a:p>
        </p:txBody>
      </p:sp>
      <p:sp>
        <p:nvSpPr>
          <p:cNvPr id="7" name="Text Placeholder 6">
            <a:extLst>
              <a:ext uri="{FF2B5EF4-FFF2-40B4-BE49-F238E27FC236}">
                <a16:creationId xmlns:a16="http://schemas.microsoft.com/office/drawing/2014/main" id="{53135D60-B685-FA44-042C-9E2B4292D504}"/>
              </a:ext>
            </a:extLst>
          </p:cNvPr>
          <p:cNvSpPr>
            <a:spLocks noGrp="1"/>
          </p:cNvSpPr>
          <p:nvPr>
            <p:ph type="body" sz="quarter" idx="17"/>
          </p:nvPr>
        </p:nvSpPr>
        <p:spPr/>
        <p:txBody>
          <a:bodyPr/>
          <a:lstStyle/>
          <a:p>
            <a:r>
              <a:rPr lang="en-US" dirty="0"/>
              <a:t>Future Goals: This is a space to share how your academic and/or professional goals have changed, solidified, or if you’ve made new goals. How did your experience abroad connect to your coursework, major, academic, or professional goals? Feel free to use bullet points. </a:t>
            </a:r>
            <a:r>
              <a:rPr lang="en-US" b="1" dirty="0"/>
              <a:t>Feel free to edit the section title above!</a:t>
            </a:r>
            <a:endParaRPr lang="en-US" dirty="0"/>
          </a:p>
        </p:txBody>
      </p:sp>
      <p:sp>
        <p:nvSpPr>
          <p:cNvPr id="8" name="Text Placeholder 7">
            <a:extLst>
              <a:ext uri="{FF2B5EF4-FFF2-40B4-BE49-F238E27FC236}">
                <a16:creationId xmlns:a16="http://schemas.microsoft.com/office/drawing/2014/main" id="{1AF866FD-85C8-356A-060D-22BB38AA0FB2}"/>
              </a:ext>
            </a:extLst>
          </p:cNvPr>
          <p:cNvSpPr>
            <a:spLocks noGrp="1"/>
          </p:cNvSpPr>
          <p:nvPr>
            <p:ph type="body" sz="quarter" idx="15"/>
          </p:nvPr>
        </p:nvSpPr>
        <p:spPr/>
        <p:txBody>
          <a:bodyPr/>
          <a:lstStyle/>
          <a:p>
            <a:r>
              <a:rPr lang="en-US" dirty="0"/>
              <a:t>Skills Development: Using the provided 8 NACE career readiness competency icons, pick 3-4 and share how you’ve grown in these areas. Learn more at naceweb.org/career-readiness/competencies. </a:t>
            </a:r>
            <a:r>
              <a:rPr lang="en-US" b="1" dirty="0"/>
              <a:t>Feel free to edit the section title above!</a:t>
            </a:r>
            <a:endParaRPr lang="en-US" dirty="0"/>
          </a:p>
          <a:p>
            <a:endParaRPr lang="en-US" dirty="0"/>
          </a:p>
        </p:txBody>
      </p:sp>
      <p:sp>
        <p:nvSpPr>
          <p:cNvPr id="9" name="Text Placeholder 8">
            <a:extLst>
              <a:ext uri="{FF2B5EF4-FFF2-40B4-BE49-F238E27FC236}">
                <a16:creationId xmlns:a16="http://schemas.microsoft.com/office/drawing/2014/main" id="{92685608-7D93-3897-D74C-710C1F3F6895}"/>
              </a:ext>
            </a:extLst>
          </p:cNvPr>
          <p:cNvSpPr>
            <a:spLocks noGrp="1"/>
          </p:cNvSpPr>
          <p:nvPr>
            <p:ph type="body" sz="quarter" idx="10"/>
          </p:nvPr>
        </p:nvSpPr>
        <p:spPr/>
        <p:txBody>
          <a:bodyPr/>
          <a:lstStyle/>
          <a:p>
            <a:r>
              <a:rPr lang="en-US" dirty="0"/>
              <a:t>Your Name, Major, Program Abroad </a:t>
            </a:r>
          </a:p>
        </p:txBody>
      </p:sp>
      <p:sp>
        <p:nvSpPr>
          <p:cNvPr id="10" name="Title 9">
            <a:extLst>
              <a:ext uri="{FF2B5EF4-FFF2-40B4-BE49-F238E27FC236}">
                <a16:creationId xmlns:a16="http://schemas.microsoft.com/office/drawing/2014/main" id="{8B938010-52AC-8369-F808-B2AFDD0C2CCE}"/>
              </a:ext>
            </a:extLst>
          </p:cNvPr>
          <p:cNvSpPr>
            <a:spLocks noGrp="1"/>
          </p:cNvSpPr>
          <p:nvPr>
            <p:ph type="title"/>
          </p:nvPr>
        </p:nvSpPr>
        <p:spPr/>
        <p:txBody>
          <a:bodyPr/>
          <a:lstStyle/>
          <a:p>
            <a:r>
              <a:rPr lang="en-US" dirty="0"/>
              <a:t>Learning Abroad Poster Title</a:t>
            </a:r>
            <a:br>
              <a:rPr lang="en-US" dirty="0"/>
            </a:br>
            <a:r>
              <a:rPr lang="en-US" dirty="0"/>
              <a:t>Adjust Font Size &amp; Text As Needed</a:t>
            </a:r>
          </a:p>
        </p:txBody>
      </p:sp>
      <p:sp>
        <p:nvSpPr>
          <p:cNvPr id="11" name="Text Placeholder 10">
            <a:extLst>
              <a:ext uri="{FF2B5EF4-FFF2-40B4-BE49-F238E27FC236}">
                <a16:creationId xmlns:a16="http://schemas.microsoft.com/office/drawing/2014/main" id="{6AB07220-B13D-5712-D011-D348E7AB36D4}"/>
              </a:ext>
            </a:extLst>
          </p:cNvPr>
          <p:cNvSpPr>
            <a:spLocks noGrp="1"/>
          </p:cNvSpPr>
          <p:nvPr>
            <p:ph type="body" sz="quarter" idx="23"/>
          </p:nvPr>
        </p:nvSpPr>
        <p:spPr/>
        <p:txBody>
          <a:bodyPr/>
          <a:lstStyle/>
          <a:p>
            <a:r>
              <a:rPr lang="en-US" dirty="0"/>
              <a:t>Next On My Journey</a:t>
            </a:r>
          </a:p>
        </p:txBody>
      </p:sp>
      <p:sp>
        <p:nvSpPr>
          <p:cNvPr id="12" name="Text Placeholder 11">
            <a:extLst>
              <a:ext uri="{FF2B5EF4-FFF2-40B4-BE49-F238E27FC236}">
                <a16:creationId xmlns:a16="http://schemas.microsoft.com/office/drawing/2014/main" id="{5D98A855-25AB-7964-C62B-5FCEF88F6E9D}"/>
              </a:ext>
            </a:extLst>
          </p:cNvPr>
          <p:cNvSpPr>
            <a:spLocks noGrp="1"/>
          </p:cNvSpPr>
          <p:nvPr>
            <p:ph type="body" sz="quarter" idx="11"/>
          </p:nvPr>
        </p:nvSpPr>
        <p:spPr/>
        <p:txBody>
          <a:bodyPr/>
          <a:lstStyle/>
          <a:p>
            <a:r>
              <a:rPr lang="en-US" dirty="0"/>
              <a:t>Your learning abroad experience: This section should include the major details of your program abroad.</a:t>
            </a:r>
          </a:p>
          <a:p>
            <a:r>
              <a:rPr lang="en-US" dirty="0"/>
              <a:t>Program – title, location, faculty leader/program provider/host institution </a:t>
            </a:r>
            <a:br>
              <a:rPr lang="en-US" dirty="0"/>
            </a:br>
            <a:r>
              <a:rPr lang="en-US" dirty="0"/>
              <a:t>Length/term</a:t>
            </a:r>
            <a:br>
              <a:rPr lang="en-US" dirty="0"/>
            </a:br>
            <a:r>
              <a:rPr lang="en-US" dirty="0"/>
              <a:t>Course(s)</a:t>
            </a:r>
            <a:br>
              <a:rPr lang="en-US" dirty="0"/>
            </a:br>
            <a:r>
              <a:rPr lang="en-US" dirty="0"/>
              <a:t>Housing</a:t>
            </a:r>
            <a:br>
              <a:rPr lang="en-US" dirty="0"/>
            </a:br>
            <a:r>
              <a:rPr lang="en-US" dirty="0"/>
              <a:t>Places visited</a:t>
            </a:r>
            <a:br>
              <a:rPr lang="en-US" dirty="0"/>
            </a:br>
            <a:r>
              <a:rPr lang="en-US" dirty="0"/>
              <a:t>Your goals in going abroad</a:t>
            </a:r>
            <a:br>
              <a:rPr lang="en-US" dirty="0"/>
            </a:br>
            <a:r>
              <a:rPr lang="en-US" dirty="0"/>
              <a:t> </a:t>
            </a:r>
            <a:br>
              <a:rPr lang="en-US" dirty="0"/>
            </a:br>
            <a:r>
              <a:rPr lang="en-US" b="1" dirty="0"/>
              <a:t>Feel free to edit the section title above!</a:t>
            </a:r>
            <a:endParaRPr lang="en-US" dirty="0"/>
          </a:p>
          <a:p>
            <a:endParaRPr lang="en-US" dirty="0"/>
          </a:p>
        </p:txBody>
      </p:sp>
      <p:sp>
        <p:nvSpPr>
          <p:cNvPr id="17" name="Text Placeholder 16">
            <a:extLst>
              <a:ext uri="{FF2B5EF4-FFF2-40B4-BE49-F238E27FC236}">
                <a16:creationId xmlns:a16="http://schemas.microsoft.com/office/drawing/2014/main" id="{B6BD516C-4B93-95AA-F24C-58B50D2FA5A7}"/>
              </a:ext>
            </a:extLst>
          </p:cNvPr>
          <p:cNvSpPr>
            <a:spLocks noGrp="1"/>
          </p:cNvSpPr>
          <p:nvPr>
            <p:ph type="body" sz="quarter" idx="32"/>
          </p:nvPr>
        </p:nvSpPr>
        <p:spPr/>
        <p:txBody>
          <a:bodyPr/>
          <a:lstStyle/>
          <a:p>
            <a:pPr lvl="0"/>
            <a:r>
              <a:rPr lang="en-US" dirty="0"/>
              <a:t>Reflection – your Aha! story: Describe briefly the experience that caused you to change your view on the host culture, or something that taught you a meaningful lesson. What happened? Explain the situation, challenge, and how you handled it and learned from it. </a:t>
            </a:r>
            <a:r>
              <a:rPr lang="en-US" b="1" dirty="0"/>
              <a:t>Feel free to edit the section title above!</a:t>
            </a:r>
          </a:p>
          <a:p>
            <a:pPr lvl="0">
              <a:defRPr/>
            </a:pPr>
            <a:r>
              <a:rPr lang="en-US" b="1" dirty="0"/>
              <a:t>Only use images that are high-resolution.</a:t>
            </a:r>
            <a:r>
              <a:rPr lang="en-US" dirty="0"/>
              <a:t> Images that are too pixelated will appear blurry when printed.</a:t>
            </a:r>
          </a:p>
        </p:txBody>
      </p:sp>
      <p:sp>
        <p:nvSpPr>
          <p:cNvPr id="18" name="Text Placeholder 17">
            <a:extLst>
              <a:ext uri="{FF2B5EF4-FFF2-40B4-BE49-F238E27FC236}">
                <a16:creationId xmlns:a16="http://schemas.microsoft.com/office/drawing/2014/main" id="{155F4F8C-6833-C981-212B-A3950C4827CD}"/>
              </a:ext>
            </a:extLst>
          </p:cNvPr>
          <p:cNvSpPr>
            <a:spLocks noGrp="1"/>
          </p:cNvSpPr>
          <p:nvPr>
            <p:ph type="body" sz="quarter" idx="33"/>
          </p:nvPr>
        </p:nvSpPr>
        <p:spPr/>
        <p:txBody>
          <a:bodyPr/>
          <a:lstStyle/>
          <a:p>
            <a:pPr lvl="0"/>
            <a:r>
              <a:rPr lang="en-US" dirty="0"/>
              <a:t>Reflection on your experience: Referencing your Aha! Moment and photos above, share your growth from your experience as explained through the Global Competence Development framework below. </a:t>
            </a:r>
          </a:p>
          <a:p>
            <a:pPr lvl="0"/>
            <a:r>
              <a:rPr lang="en-US" dirty="0"/>
              <a:t>Attitudes</a:t>
            </a:r>
            <a:br>
              <a:rPr lang="en-US" dirty="0"/>
            </a:br>
            <a:r>
              <a:rPr lang="en-US" dirty="0"/>
              <a:t>How did this experience challenge your assumptions and perspectives? What did you become more open to? What did you learn about yourself?</a:t>
            </a:r>
          </a:p>
          <a:p>
            <a:pPr lvl="0"/>
            <a:r>
              <a:rPr lang="en-US" dirty="0"/>
              <a:t>Knowledge</a:t>
            </a:r>
            <a:br>
              <a:rPr lang="en-US" dirty="0"/>
            </a:br>
            <a:r>
              <a:rPr lang="en-US" dirty="0"/>
              <a:t>What did you learn about other cultures? about global issues? about different perspectives? </a:t>
            </a:r>
          </a:p>
          <a:p>
            <a:pPr lvl="0"/>
            <a:r>
              <a:rPr lang="en-US" dirty="0"/>
              <a:t>Skills</a:t>
            </a:r>
            <a:br>
              <a:rPr lang="en-US" dirty="0"/>
            </a:br>
            <a:r>
              <a:rPr lang="en-US" dirty="0"/>
              <a:t>What did you learn to do? Communicate, adapt, listen, collaborate, problem solve, etc. </a:t>
            </a:r>
          </a:p>
          <a:p>
            <a:pPr lvl="0"/>
            <a:r>
              <a:rPr lang="en-US" dirty="0"/>
              <a:t>Action</a:t>
            </a:r>
            <a:br>
              <a:rPr lang="en-US" dirty="0"/>
            </a:br>
            <a:r>
              <a:rPr lang="en-US" dirty="0"/>
              <a:t>What actions are you doing (differently) then or now?</a:t>
            </a:r>
          </a:p>
        </p:txBody>
      </p:sp>
      <p:pic>
        <p:nvPicPr>
          <p:cNvPr id="65" name="Picture Placeholder 64">
            <a:extLst>
              <a:ext uri="{FF2B5EF4-FFF2-40B4-BE49-F238E27FC236}">
                <a16:creationId xmlns:a16="http://schemas.microsoft.com/office/drawing/2014/main" id="{5BE3AADB-0D22-7D13-F7EB-5E6AC2486583}"/>
              </a:ext>
            </a:extLst>
          </p:cNvPr>
          <p:cNvPicPr>
            <a:picLocks noGrp="1" noChangeAspect="1"/>
          </p:cNvPicPr>
          <p:nvPr>
            <p:ph type="pic" sz="quarter" idx="25"/>
          </p:nvPr>
        </p:nvPicPr>
        <p:blipFill>
          <a:blip r:embed="rId2"/>
          <a:srcRect l="9219" r="9219"/>
          <a:stretch>
            <a:fillRect/>
          </a:stretch>
        </p:blipFill>
        <p:spPr>
          <a:prstGeom prst="rect">
            <a:avLst/>
          </a:prstGeom>
        </p:spPr>
      </p:pic>
      <p:pic>
        <p:nvPicPr>
          <p:cNvPr id="63" name="Picture Placeholder 62">
            <a:extLst>
              <a:ext uri="{FF2B5EF4-FFF2-40B4-BE49-F238E27FC236}">
                <a16:creationId xmlns:a16="http://schemas.microsoft.com/office/drawing/2014/main" id="{33E4D172-3BF8-4EBA-4FF3-0B9619C6BE7A}"/>
              </a:ext>
            </a:extLst>
          </p:cNvPr>
          <p:cNvPicPr>
            <a:picLocks noGrp="1" noChangeAspect="1"/>
          </p:cNvPicPr>
          <p:nvPr>
            <p:ph type="pic" sz="quarter" idx="31"/>
          </p:nvPr>
        </p:nvPicPr>
        <p:blipFill>
          <a:blip r:embed="rId3"/>
          <a:srcRect t="5980" b="5980"/>
          <a:stretch>
            <a:fillRect/>
          </a:stretch>
        </p:blipFill>
        <p:spPr>
          <a:prstGeom prst="rect">
            <a:avLst/>
          </a:prstGeom>
        </p:spPr>
      </p:pic>
      <p:pic>
        <p:nvPicPr>
          <p:cNvPr id="73" name="Picture Placeholder 72">
            <a:extLst>
              <a:ext uri="{FF2B5EF4-FFF2-40B4-BE49-F238E27FC236}">
                <a16:creationId xmlns:a16="http://schemas.microsoft.com/office/drawing/2014/main" id="{C88AA052-04AA-37CD-A8B2-A03CA8F9E387}"/>
              </a:ext>
            </a:extLst>
          </p:cNvPr>
          <p:cNvPicPr>
            <a:picLocks noGrp="1" noChangeAspect="1"/>
          </p:cNvPicPr>
          <p:nvPr>
            <p:ph type="pic" sz="quarter" idx="24"/>
          </p:nvPr>
        </p:nvPicPr>
        <p:blipFill>
          <a:blip r:embed="rId4"/>
          <a:srcRect l="4854" r="4854"/>
          <a:stretch>
            <a:fillRect/>
          </a:stretch>
        </p:blipFill>
        <p:spPr>
          <a:prstGeom prst="rect">
            <a:avLst/>
          </a:prstGeom>
        </p:spPr>
      </p:pic>
      <p:pic>
        <p:nvPicPr>
          <p:cNvPr id="77" name="Picture Placeholder 76">
            <a:extLst>
              <a:ext uri="{FF2B5EF4-FFF2-40B4-BE49-F238E27FC236}">
                <a16:creationId xmlns:a16="http://schemas.microsoft.com/office/drawing/2014/main" id="{E78E061C-DE26-1A2C-DEC7-CE44C97CE6BB}"/>
              </a:ext>
            </a:extLst>
          </p:cNvPr>
          <p:cNvPicPr>
            <a:picLocks noGrp="1" noChangeAspect="1"/>
          </p:cNvPicPr>
          <p:nvPr>
            <p:ph type="pic" sz="quarter" idx="30"/>
          </p:nvPr>
        </p:nvPicPr>
        <p:blipFill>
          <a:blip r:embed="rId5"/>
          <a:srcRect t="33316" b="9526"/>
          <a:stretch>
            <a:fillRect/>
          </a:stretch>
        </p:blipFill>
        <p:spPr>
          <a:xfrm>
            <a:off x="5488688" y="17373599"/>
            <a:ext cx="6398514" cy="2743198"/>
          </a:xfrm>
          <a:prstGeom prst="rect">
            <a:avLst/>
          </a:prstGeom>
        </p:spPr>
      </p:pic>
      <p:pic>
        <p:nvPicPr>
          <p:cNvPr id="80" name="Picture 79">
            <a:extLst>
              <a:ext uri="{FF2B5EF4-FFF2-40B4-BE49-F238E27FC236}">
                <a16:creationId xmlns:a16="http://schemas.microsoft.com/office/drawing/2014/main" id="{C8F651E3-1B4C-2E10-317B-BD4A319B8B3C}"/>
              </a:ext>
            </a:extLst>
          </p:cNvPr>
          <p:cNvPicPr>
            <a:picLocks noChangeAspect="1"/>
          </p:cNvPicPr>
          <p:nvPr/>
        </p:nvPicPr>
        <p:blipFill>
          <a:blip r:embed="rId6"/>
          <a:stretch>
            <a:fillRect/>
          </a:stretch>
        </p:blipFill>
        <p:spPr>
          <a:xfrm>
            <a:off x="24910329" y="11305069"/>
            <a:ext cx="1901201" cy="1901201"/>
          </a:xfrm>
          <a:prstGeom prst="rect">
            <a:avLst/>
          </a:prstGeom>
        </p:spPr>
      </p:pic>
      <p:pic>
        <p:nvPicPr>
          <p:cNvPr id="82" name="Picture 81">
            <a:extLst>
              <a:ext uri="{FF2B5EF4-FFF2-40B4-BE49-F238E27FC236}">
                <a16:creationId xmlns:a16="http://schemas.microsoft.com/office/drawing/2014/main" id="{382B0A74-117B-E973-32DA-0DDC7FC0B4C6}"/>
              </a:ext>
            </a:extLst>
          </p:cNvPr>
          <p:cNvPicPr>
            <a:picLocks noChangeAspect="1"/>
          </p:cNvPicPr>
          <p:nvPr/>
        </p:nvPicPr>
        <p:blipFill>
          <a:blip r:embed="rId7"/>
          <a:stretch>
            <a:fillRect/>
          </a:stretch>
        </p:blipFill>
        <p:spPr>
          <a:xfrm>
            <a:off x="24910329" y="13808433"/>
            <a:ext cx="1902722" cy="1901201"/>
          </a:xfrm>
          <a:prstGeom prst="rect">
            <a:avLst/>
          </a:prstGeom>
        </p:spPr>
      </p:pic>
      <p:pic>
        <p:nvPicPr>
          <p:cNvPr id="84" name="Picture 83">
            <a:extLst>
              <a:ext uri="{FF2B5EF4-FFF2-40B4-BE49-F238E27FC236}">
                <a16:creationId xmlns:a16="http://schemas.microsoft.com/office/drawing/2014/main" id="{7B8F4A4E-D53A-DCFB-9293-5C65CCA203DB}"/>
              </a:ext>
            </a:extLst>
          </p:cNvPr>
          <p:cNvPicPr>
            <a:picLocks noChangeAspect="1"/>
          </p:cNvPicPr>
          <p:nvPr/>
        </p:nvPicPr>
        <p:blipFill>
          <a:blip r:embed="rId8"/>
          <a:stretch>
            <a:fillRect/>
          </a:stretch>
        </p:blipFill>
        <p:spPr>
          <a:xfrm>
            <a:off x="24910329" y="16429653"/>
            <a:ext cx="1902722" cy="1902722"/>
          </a:xfrm>
          <a:prstGeom prst="rect">
            <a:avLst/>
          </a:prstGeom>
        </p:spPr>
      </p:pic>
      <p:pic>
        <p:nvPicPr>
          <p:cNvPr id="86" name="Picture 85">
            <a:extLst>
              <a:ext uri="{FF2B5EF4-FFF2-40B4-BE49-F238E27FC236}">
                <a16:creationId xmlns:a16="http://schemas.microsoft.com/office/drawing/2014/main" id="{C634174E-2E96-E6D8-AE2F-8C91655E411B}"/>
              </a:ext>
            </a:extLst>
          </p:cNvPr>
          <p:cNvPicPr>
            <a:picLocks noChangeAspect="1"/>
          </p:cNvPicPr>
          <p:nvPr/>
        </p:nvPicPr>
        <p:blipFill>
          <a:blip r:embed="rId9"/>
          <a:stretch>
            <a:fillRect/>
          </a:stretch>
        </p:blipFill>
        <p:spPr>
          <a:xfrm>
            <a:off x="24910329" y="18658894"/>
            <a:ext cx="1901201" cy="1902722"/>
          </a:xfrm>
          <a:prstGeom prst="rect">
            <a:avLst/>
          </a:prstGeom>
        </p:spPr>
      </p:pic>
      <p:pic>
        <p:nvPicPr>
          <p:cNvPr id="88" name="Picture 87">
            <a:extLst>
              <a:ext uri="{FF2B5EF4-FFF2-40B4-BE49-F238E27FC236}">
                <a16:creationId xmlns:a16="http://schemas.microsoft.com/office/drawing/2014/main" id="{3BCF0C3B-E851-DA7B-BDA3-3693FCCD8DE1}"/>
              </a:ext>
            </a:extLst>
          </p:cNvPr>
          <p:cNvPicPr>
            <a:picLocks noChangeAspect="1"/>
          </p:cNvPicPr>
          <p:nvPr/>
        </p:nvPicPr>
        <p:blipFill>
          <a:blip r:embed="rId10"/>
          <a:stretch>
            <a:fillRect/>
          </a:stretch>
        </p:blipFill>
        <p:spPr>
          <a:xfrm>
            <a:off x="24910329" y="20870630"/>
            <a:ext cx="1902722" cy="1901201"/>
          </a:xfrm>
          <a:prstGeom prst="rect">
            <a:avLst/>
          </a:prstGeom>
        </p:spPr>
      </p:pic>
      <p:pic>
        <p:nvPicPr>
          <p:cNvPr id="90" name="Picture 89">
            <a:extLst>
              <a:ext uri="{FF2B5EF4-FFF2-40B4-BE49-F238E27FC236}">
                <a16:creationId xmlns:a16="http://schemas.microsoft.com/office/drawing/2014/main" id="{E6EC1FA4-4621-B0E1-1425-3D690346AEBC}"/>
              </a:ext>
            </a:extLst>
          </p:cNvPr>
          <p:cNvPicPr>
            <a:picLocks noChangeAspect="1"/>
          </p:cNvPicPr>
          <p:nvPr/>
        </p:nvPicPr>
        <p:blipFill>
          <a:blip r:embed="rId11"/>
          <a:stretch>
            <a:fillRect/>
          </a:stretch>
        </p:blipFill>
        <p:spPr>
          <a:xfrm>
            <a:off x="29875045" y="16460066"/>
            <a:ext cx="1901201" cy="1902722"/>
          </a:xfrm>
          <a:prstGeom prst="rect">
            <a:avLst/>
          </a:prstGeom>
        </p:spPr>
      </p:pic>
      <p:pic>
        <p:nvPicPr>
          <p:cNvPr id="92" name="Picture 91">
            <a:extLst>
              <a:ext uri="{FF2B5EF4-FFF2-40B4-BE49-F238E27FC236}">
                <a16:creationId xmlns:a16="http://schemas.microsoft.com/office/drawing/2014/main" id="{F1E6F9E8-02A2-506E-B4D7-1019D5ADCFF4}"/>
              </a:ext>
            </a:extLst>
          </p:cNvPr>
          <p:cNvPicPr>
            <a:picLocks noChangeAspect="1"/>
          </p:cNvPicPr>
          <p:nvPr/>
        </p:nvPicPr>
        <p:blipFill>
          <a:blip r:embed="rId12"/>
          <a:stretch>
            <a:fillRect/>
          </a:stretch>
        </p:blipFill>
        <p:spPr>
          <a:xfrm>
            <a:off x="29844289" y="18658894"/>
            <a:ext cx="1902722" cy="1902722"/>
          </a:xfrm>
          <a:prstGeom prst="rect">
            <a:avLst/>
          </a:prstGeom>
        </p:spPr>
      </p:pic>
      <p:pic>
        <p:nvPicPr>
          <p:cNvPr id="94" name="Picture 93">
            <a:extLst>
              <a:ext uri="{FF2B5EF4-FFF2-40B4-BE49-F238E27FC236}">
                <a16:creationId xmlns:a16="http://schemas.microsoft.com/office/drawing/2014/main" id="{D715E652-40A1-484A-DF01-AB4E181B8B1B}"/>
              </a:ext>
            </a:extLst>
          </p:cNvPr>
          <p:cNvPicPr>
            <a:picLocks noChangeAspect="1"/>
          </p:cNvPicPr>
          <p:nvPr/>
        </p:nvPicPr>
        <p:blipFill>
          <a:blip r:embed="rId13"/>
          <a:stretch>
            <a:fillRect/>
          </a:stretch>
        </p:blipFill>
        <p:spPr>
          <a:xfrm>
            <a:off x="29900684" y="20858482"/>
            <a:ext cx="1902722" cy="1902722"/>
          </a:xfrm>
          <a:prstGeom prst="rect">
            <a:avLst/>
          </a:prstGeom>
        </p:spPr>
      </p:pic>
      <p:sp>
        <p:nvSpPr>
          <p:cNvPr id="96" name="TextBox 95">
            <a:extLst>
              <a:ext uri="{FF2B5EF4-FFF2-40B4-BE49-F238E27FC236}">
                <a16:creationId xmlns:a16="http://schemas.microsoft.com/office/drawing/2014/main" id="{84DACC4F-995A-0048-A3C4-80907A8C4103}"/>
              </a:ext>
            </a:extLst>
          </p:cNvPr>
          <p:cNvSpPr txBox="1"/>
          <p:nvPr/>
        </p:nvSpPr>
        <p:spPr>
          <a:xfrm>
            <a:off x="26908309" y="11631934"/>
            <a:ext cx="2837680" cy="1077218"/>
          </a:xfrm>
          <a:prstGeom prst="rect">
            <a:avLst/>
          </a:prstGeom>
          <a:noFill/>
        </p:spPr>
        <p:txBody>
          <a:bodyPr wrap="square" rtlCol="0">
            <a:spAutoFit/>
          </a:bodyPr>
          <a:lstStyle/>
          <a:p>
            <a:r>
              <a:rPr lang="en-US" sz="3200" dirty="0">
                <a:latin typeface="Arial Nova Cond" panose="020B0506020202020204" pitchFamily="34" charset="0"/>
              </a:rPr>
              <a:t>Career + Self-Development</a:t>
            </a:r>
          </a:p>
        </p:txBody>
      </p:sp>
      <p:sp>
        <p:nvSpPr>
          <p:cNvPr id="98" name="TextBox 97">
            <a:extLst>
              <a:ext uri="{FF2B5EF4-FFF2-40B4-BE49-F238E27FC236}">
                <a16:creationId xmlns:a16="http://schemas.microsoft.com/office/drawing/2014/main" id="{ECB88E13-E50F-32B3-DD40-C7CBFAA37CF4}"/>
              </a:ext>
            </a:extLst>
          </p:cNvPr>
          <p:cNvSpPr txBox="1"/>
          <p:nvPr/>
        </p:nvSpPr>
        <p:spPr>
          <a:xfrm>
            <a:off x="26813051" y="14376689"/>
            <a:ext cx="2837680" cy="584775"/>
          </a:xfrm>
          <a:prstGeom prst="rect">
            <a:avLst/>
          </a:prstGeom>
          <a:noFill/>
        </p:spPr>
        <p:txBody>
          <a:bodyPr wrap="square" rtlCol="0">
            <a:spAutoFit/>
          </a:bodyPr>
          <a:lstStyle/>
          <a:p>
            <a:r>
              <a:rPr lang="en-US" sz="3200" dirty="0">
                <a:latin typeface="Arial Nova Cond" panose="020B0506020202020204" pitchFamily="34" charset="0"/>
              </a:rPr>
              <a:t>Communication</a:t>
            </a:r>
          </a:p>
        </p:txBody>
      </p:sp>
      <p:sp>
        <p:nvSpPr>
          <p:cNvPr id="100" name="TextBox 99">
            <a:extLst>
              <a:ext uri="{FF2B5EF4-FFF2-40B4-BE49-F238E27FC236}">
                <a16:creationId xmlns:a16="http://schemas.microsoft.com/office/drawing/2014/main" id="{FD45A889-B886-9E35-8D77-D4737404D7E6}"/>
              </a:ext>
            </a:extLst>
          </p:cNvPr>
          <p:cNvSpPr txBox="1"/>
          <p:nvPr/>
        </p:nvSpPr>
        <p:spPr>
          <a:xfrm>
            <a:off x="31834558" y="21511521"/>
            <a:ext cx="2837680" cy="584775"/>
          </a:xfrm>
          <a:prstGeom prst="rect">
            <a:avLst/>
          </a:prstGeom>
          <a:noFill/>
        </p:spPr>
        <p:txBody>
          <a:bodyPr wrap="square" rtlCol="0">
            <a:spAutoFit/>
          </a:bodyPr>
          <a:lstStyle/>
          <a:p>
            <a:r>
              <a:rPr lang="en-US" sz="3200" dirty="0">
                <a:latin typeface="Arial Nova Cond" panose="020B0506020202020204" pitchFamily="34" charset="0"/>
              </a:rPr>
              <a:t>Communication</a:t>
            </a:r>
          </a:p>
        </p:txBody>
      </p:sp>
      <p:sp>
        <p:nvSpPr>
          <p:cNvPr id="102" name="TextBox 101">
            <a:extLst>
              <a:ext uri="{FF2B5EF4-FFF2-40B4-BE49-F238E27FC236}">
                <a16:creationId xmlns:a16="http://schemas.microsoft.com/office/drawing/2014/main" id="{865A34D1-0A08-5B08-E1D3-BA6953B2B6CB}"/>
              </a:ext>
            </a:extLst>
          </p:cNvPr>
          <p:cNvSpPr txBox="1"/>
          <p:nvPr/>
        </p:nvSpPr>
        <p:spPr>
          <a:xfrm>
            <a:off x="26813051" y="17088627"/>
            <a:ext cx="2837680" cy="584775"/>
          </a:xfrm>
          <a:prstGeom prst="rect">
            <a:avLst/>
          </a:prstGeom>
          <a:noFill/>
        </p:spPr>
        <p:txBody>
          <a:bodyPr wrap="square" rtlCol="0">
            <a:spAutoFit/>
          </a:bodyPr>
          <a:lstStyle/>
          <a:p>
            <a:r>
              <a:rPr lang="en-US" sz="3200" dirty="0">
                <a:latin typeface="Arial Nova Cond" panose="020B0506020202020204" pitchFamily="34" charset="0"/>
              </a:rPr>
              <a:t>Critical Thinking</a:t>
            </a:r>
          </a:p>
        </p:txBody>
      </p:sp>
      <p:sp>
        <p:nvSpPr>
          <p:cNvPr id="104" name="TextBox 103">
            <a:extLst>
              <a:ext uri="{FF2B5EF4-FFF2-40B4-BE49-F238E27FC236}">
                <a16:creationId xmlns:a16="http://schemas.microsoft.com/office/drawing/2014/main" id="{F898FCDB-58D2-C7DE-E5DB-415C2A454A95}"/>
              </a:ext>
            </a:extLst>
          </p:cNvPr>
          <p:cNvSpPr txBox="1"/>
          <p:nvPr/>
        </p:nvSpPr>
        <p:spPr>
          <a:xfrm>
            <a:off x="26757052" y="19311933"/>
            <a:ext cx="2837680" cy="584775"/>
          </a:xfrm>
          <a:prstGeom prst="rect">
            <a:avLst/>
          </a:prstGeom>
          <a:noFill/>
        </p:spPr>
        <p:txBody>
          <a:bodyPr wrap="square" rtlCol="0">
            <a:spAutoFit/>
          </a:bodyPr>
          <a:lstStyle/>
          <a:p>
            <a:r>
              <a:rPr lang="en-US" sz="3200" dirty="0">
                <a:latin typeface="Arial Nova Cond" panose="020B0506020202020204" pitchFamily="34" charset="0"/>
              </a:rPr>
              <a:t>Global Fluency</a:t>
            </a:r>
          </a:p>
        </p:txBody>
      </p:sp>
      <p:sp>
        <p:nvSpPr>
          <p:cNvPr id="106" name="TextBox 105">
            <a:extLst>
              <a:ext uri="{FF2B5EF4-FFF2-40B4-BE49-F238E27FC236}">
                <a16:creationId xmlns:a16="http://schemas.microsoft.com/office/drawing/2014/main" id="{EEAE8DD3-9B25-BA89-7A3E-01CC7A25DEC6}"/>
              </a:ext>
            </a:extLst>
          </p:cNvPr>
          <p:cNvSpPr txBox="1"/>
          <p:nvPr/>
        </p:nvSpPr>
        <p:spPr>
          <a:xfrm>
            <a:off x="31776246" y="19317867"/>
            <a:ext cx="2837680" cy="584775"/>
          </a:xfrm>
          <a:prstGeom prst="rect">
            <a:avLst/>
          </a:prstGeom>
          <a:noFill/>
        </p:spPr>
        <p:txBody>
          <a:bodyPr wrap="square" rtlCol="0">
            <a:spAutoFit/>
          </a:bodyPr>
          <a:lstStyle/>
          <a:p>
            <a:r>
              <a:rPr lang="en-US" sz="3200" dirty="0">
                <a:latin typeface="Arial Nova Cond" panose="020B0506020202020204" pitchFamily="34" charset="0"/>
              </a:rPr>
              <a:t>Teamwork</a:t>
            </a:r>
          </a:p>
        </p:txBody>
      </p:sp>
      <p:sp>
        <p:nvSpPr>
          <p:cNvPr id="108" name="TextBox 107">
            <a:extLst>
              <a:ext uri="{FF2B5EF4-FFF2-40B4-BE49-F238E27FC236}">
                <a16:creationId xmlns:a16="http://schemas.microsoft.com/office/drawing/2014/main" id="{9753F46C-0C7B-E591-23DE-D7DD3B768144}"/>
              </a:ext>
            </a:extLst>
          </p:cNvPr>
          <p:cNvSpPr txBox="1"/>
          <p:nvPr/>
        </p:nvSpPr>
        <p:spPr>
          <a:xfrm>
            <a:off x="31861718" y="17029083"/>
            <a:ext cx="2837680" cy="584775"/>
          </a:xfrm>
          <a:prstGeom prst="rect">
            <a:avLst/>
          </a:prstGeom>
          <a:noFill/>
        </p:spPr>
        <p:txBody>
          <a:bodyPr wrap="square" rtlCol="0">
            <a:spAutoFit/>
          </a:bodyPr>
          <a:lstStyle/>
          <a:p>
            <a:r>
              <a:rPr lang="en-US" sz="3200" dirty="0">
                <a:latin typeface="Arial Nova Cond" panose="020B0506020202020204" pitchFamily="34" charset="0"/>
              </a:rPr>
              <a:t>Professionalism</a:t>
            </a:r>
          </a:p>
        </p:txBody>
      </p:sp>
      <p:sp>
        <p:nvSpPr>
          <p:cNvPr id="110" name="TextBox 109">
            <a:extLst>
              <a:ext uri="{FF2B5EF4-FFF2-40B4-BE49-F238E27FC236}">
                <a16:creationId xmlns:a16="http://schemas.microsoft.com/office/drawing/2014/main" id="{3CC849CD-9DDA-F400-33A9-000AC9D78B9F}"/>
              </a:ext>
            </a:extLst>
          </p:cNvPr>
          <p:cNvSpPr txBox="1"/>
          <p:nvPr/>
        </p:nvSpPr>
        <p:spPr>
          <a:xfrm>
            <a:off x="26869446" y="21443300"/>
            <a:ext cx="2837680" cy="584775"/>
          </a:xfrm>
          <a:prstGeom prst="rect">
            <a:avLst/>
          </a:prstGeom>
          <a:noFill/>
        </p:spPr>
        <p:txBody>
          <a:bodyPr wrap="square" rtlCol="0">
            <a:spAutoFit/>
          </a:bodyPr>
          <a:lstStyle/>
          <a:p>
            <a:r>
              <a:rPr lang="en-US" sz="3200" dirty="0">
                <a:latin typeface="Arial Nova Cond" panose="020B0506020202020204" pitchFamily="34" charset="0"/>
              </a:rPr>
              <a:t>Leadership</a:t>
            </a:r>
          </a:p>
        </p:txBody>
      </p:sp>
      <p:sp>
        <p:nvSpPr>
          <p:cNvPr id="112" name="TextBox 111">
            <a:extLst>
              <a:ext uri="{FF2B5EF4-FFF2-40B4-BE49-F238E27FC236}">
                <a16:creationId xmlns:a16="http://schemas.microsoft.com/office/drawing/2014/main" id="{F959CD95-117D-1D1F-F921-B215E13DB46B}"/>
              </a:ext>
            </a:extLst>
          </p:cNvPr>
          <p:cNvSpPr txBox="1"/>
          <p:nvPr/>
        </p:nvSpPr>
        <p:spPr>
          <a:xfrm>
            <a:off x="26908309" y="12939282"/>
            <a:ext cx="8163356" cy="584775"/>
          </a:xfrm>
          <a:prstGeom prst="rect">
            <a:avLst/>
          </a:prstGeom>
          <a:noFill/>
        </p:spPr>
        <p:txBody>
          <a:bodyPr wrap="square" rtlCol="0">
            <a:spAutoFit/>
          </a:bodyPr>
          <a:lstStyle/>
          <a:p>
            <a:r>
              <a:rPr lang="en-US" sz="3200" dirty="0">
                <a:latin typeface="Arial Nova Cond" panose="020B0506020202020204" pitchFamily="34" charset="0"/>
              </a:rPr>
              <a:t>Explain your growth in this area.  </a:t>
            </a:r>
          </a:p>
        </p:txBody>
      </p:sp>
      <p:sp>
        <p:nvSpPr>
          <p:cNvPr id="114" name="TextBox 113">
            <a:extLst>
              <a:ext uri="{FF2B5EF4-FFF2-40B4-BE49-F238E27FC236}">
                <a16:creationId xmlns:a16="http://schemas.microsoft.com/office/drawing/2014/main" id="{C011A86B-556F-B67D-4FB4-A11F8BEC65C6}"/>
              </a:ext>
            </a:extLst>
          </p:cNvPr>
          <p:cNvSpPr txBox="1"/>
          <p:nvPr/>
        </p:nvSpPr>
        <p:spPr>
          <a:xfrm>
            <a:off x="26840299" y="15244452"/>
            <a:ext cx="8163356" cy="584775"/>
          </a:xfrm>
          <a:prstGeom prst="rect">
            <a:avLst/>
          </a:prstGeom>
          <a:noFill/>
        </p:spPr>
        <p:txBody>
          <a:bodyPr wrap="square" rtlCol="0">
            <a:spAutoFit/>
          </a:bodyPr>
          <a:lstStyle/>
          <a:p>
            <a:r>
              <a:rPr lang="en-US" sz="3200" dirty="0">
                <a:latin typeface="Arial Nova Cond" panose="020B0506020202020204" pitchFamily="34" charset="0"/>
              </a:rPr>
              <a:t>Explain your growth in this area.  </a:t>
            </a:r>
          </a:p>
        </p:txBody>
      </p:sp>
    </p:spTree>
    <p:extLst>
      <p:ext uri="{BB962C8B-B14F-4D97-AF65-F5344CB8AC3E}">
        <p14:creationId xmlns:p14="http://schemas.microsoft.com/office/powerpoint/2010/main" val="3853933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9AAEBA-9BFE-3E01-F713-1A4A11D27C77}"/>
              </a:ext>
            </a:extLst>
          </p:cNvPr>
          <p:cNvSpPr>
            <a:spLocks noGrp="1"/>
          </p:cNvSpPr>
          <p:nvPr>
            <p:ph type="body" sz="quarter" idx="12"/>
          </p:nvPr>
        </p:nvSpPr>
        <p:spPr/>
        <p:txBody>
          <a:bodyPr/>
          <a:lstStyle/>
          <a:p>
            <a:r>
              <a:rPr lang="en-US" dirty="0"/>
              <a:t>About your global organization or project: Describe the global organization or project/engagement you were part of for your experience. Share some of the cultural values and norms, the mission of the org, the structure, and other relevant details about your engagement that are relevant to your program experience and growth. </a:t>
            </a:r>
            <a:r>
              <a:rPr lang="en-US" b="1" dirty="0"/>
              <a:t>Feel free to edit the section title above!</a:t>
            </a:r>
            <a:endParaRPr lang="en-US" dirty="0"/>
          </a:p>
        </p:txBody>
      </p:sp>
      <p:sp>
        <p:nvSpPr>
          <p:cNvPr id="3" name="Text Placeholder 2">
            <a:extLst>
              <a:ext uri="{FF2B5EF4-FFF2-40B4-BE49-F238E27FC236}">
                <a16:creationId xmlns:a16="http://schemas.microsoft.com/office/drawing/2014/main" id="{963BD6C3-B200-EB24-047D-CA14C8A6E5BA}"/>
              </a:ext>
            </a:extLst>
          </p:cNvPr>
          <p:cNvSpPr>
            <a:spLocks noGrp="1"/>
          </p:cNvSpPr>
          <p:nvPr>
            <p:ph type="body" sz="quarter" idx="21"/>
          </p:nvPr>
        </p:nvSpPr>
        <p:spPr/>
        <p:txBody>
          <a:bodyPr/>
          <a:lstStyle/>
          <a:p>
            <a:r>
              <a:rPr lang="en-US" dirty="0"/>
              <a:t>My Global Org/project</a:t>
            </a:r>
          </a:p>
        </p:txBody>
      </p:sp>
      <p:sp>
        <p:nvSpPr>
          <p:cNvPr id="4" name="Text Placeholder 3">
            <a:extLst>
              <a:ext uri="{FF2B5EF4-FFF2-40B4-BE49-F238E27FC236}">
                <a16:creationId xmlns:a16="http://schemas.microsoft.com/office/drawing/2014/main" id="{7C30D3CC-1C01-7C41-C1C4-98ED9D461146}"/>
              </a:ext>
            </a:extLst>
          </p:cNvPr>
          <p:cNvSpPr>
            <a:spLocks noGrp="1"/>
          </p:cNvSpPr>
          <p:nvPr>
            <p:ph type="body" sz="quarter" idx="20"/>
          </p:nvPr>
        </p:nvSpPr>
        <p:spPr/>
        <p:txBody>
          <a:bodyPr/>
          <a:lstStyle/>
          <a:p>
            <a:r>
              <a:rPr lang="en-US" dirty="0"/>
              <a:t>Global Career Skills Development</a:t>
            </a:r>
          </a:p>
        </p:txBody>
      </p:sp>
      <p:sp>
        <p:nvSpPr>
          <p:cNvPr id="5" name="Text Placeholder 4">
            <a:extLst>
              <a:ext uri="{FF2B5EF4-FFF2-40B4-BE49-F238E27FC236}">
                <a16:creationId xmlns:a16="http://schemas.microsoft.com/office/drawing/2014/main" id="{1078F151-AC2E-7D5B-3988-6B724A6B7959}"/>
              </a:ext>
            </a:extLst>
          </p:cNvPr>
          <p:cNvSpPr>
            <a:spLocks noGrp="1"/>
          </p:cNvSpPr>
          <p:nvPr>
            <p:ph type="body" sz="quarter" idx="19"/>
          </p:nvPr>
        </p:nvSpPr>
        <p:spPr/>
        <p:txBody>
          <a:bodyPr/>
          <a:lstStyle/>
          <a:p>
            <a:r>
              <a:rPr lang="en-US" dirty="0"/>
              <a:t>My Aha! Story Reflection</a:t>
            </a:r>
          </a:p>
        </p:txBody>
      </p:sp>
      <p:sp>
        <p:nvSpPr>
          <p:cNvPr id="6" name="Text Placeholder 5">
            <a:extLst>
              <a:ext uri="{FF2B5EF4-FFF2-40B4-BE49-F238E27FC236}">
                <a16:creationId xmlns:a16="http://schemas.microsoft.com/office/drawing/2014/main" id="{55F68CD3-9BA7-51C8-2552-685E8D99F9EA}"/>
              </a:ext>
            </a:extLst>
          </p:cNvPr>
          <p:cNvSpPr>
            <a:spLocks noGrp="1"/>
          </p:cNvSpPr>
          <p:nvPr>
            <p:ph type="body" sz="quarter" idx="18"/>
          </p:nvPr>
        </p:nvSpPr>
        <p:spPr/>
        <p:txBody>
          <a:bodyPr/>
          <a:lstStyle/>
          <a:p>
            <a:r>
              <a:rPr lang="en-US" sz="7200" dirty="0"/>
              <a:t>My Global-local Experience</a:t>
            </a:r>
          </a:p>
        </p:txBody>
      </p:sp>
      <p:sp>
        <p:nvSpPr>
          <p:cNvPr id="7" name="Text Placeholder 6">
            <a:extLst>
              <a:ext uri="{FF2B5EF4-FFF2-40B4-BE49-F238E27FC236}">
                <a16:creationId xmlns:a16="http://schemas.microsoft.com/office/drawing/2014/main" id="{F6434CAE-B37B-4C7C-E3EC-E7E5F03B1E43}"/>
              </a:ext>
            </a:extLst>
          </p:cNvPr>
          <p:cNvSpPr>
            <a:spLocks noGrp="1"/>
          </p:cNvSpPr>
          <p:nvPr>
            <p:ph type="body" sz="quarter" idx="17"/>
          </p:nvPr>
        </p:nvSpPr>
        <p:spPr/>
        <p:txBody>
          <a:bodyPr/>
          <a:lstStyle/>
          <a:p>
            <a:r>
              <a:rPr lang="en-US" dirty="0"/>
              <a:t>Future Goals: This is a space to share how your academic and/or professional goals have changed, solidified, or if you’ve made new goals. Feel free to use bullet points. </a:t>
            </a:r>
            <a:r>
              <a:rPr lang="en-US" b="1" dirty="0"/>
              <a:t>Feel free to edit the section title above!</a:t>
            </a:r>
            <a:endParaRPr lang="en-US" dirty="0"/>
          </a:p>
        </p:txBody>
      </p:sp>
      <p:sp>
        <p:nvSpPr>
          <p:cNvPr id="8" name="Text Placeholder 7">
            <a:extLst>
              <a:ext uri="{FF2B5EF4-FFF2-40B4-BE49-F238E27FC236}">
                <a16:creationId xmlns:a16="http://schemas.microsoft.com/office/drawing/2014/main" id="{4085EAB5-3D8D-A922-5CDA-FEE3026371E0}"/>
              </a:ext>
            </a:extLst>
          </p:cNvPr>
          <p:cNvSpPr>
            <a:spLocks noGrp="1"/>
          </p:cNvSpPr>
          <p:nvPr>
            <p:ph type="body" sz="quarter" idx="15"/>
          </p:nvPr>
        </p:nvSpPr>
        <p:spPr/>
        <p:txBody>
          <a:bodyPr/>
          <a:lstStyle/>
          <a:p>
            <a:r>
              <a:rPr lang="en-US" dirty="0"/>
              <a:t>Skills Development: Using the provided 8 NACE career readiness competency icons, pick 3-4 competencies, delete the others, and share how you’ve grown in these areas. Learn more at naceweb.org/career-readiness/competencies. </a:t>
            </a:r>
            <a:r>
              <a:rPr lang="en-US" b="1" dirty="0"/>
              <a:t>Make sure to add a section title above!</a:t>
            </a:r>
            <a:endParaRPr lang="en-US" dirty="0"/>
          </a:p>
        </p:txBody>
      </p:sp>
      <p:sp>
        <p:nvSpPr>
          <p:cNvPr id="9" name="Text Placeholder 8">
            <a:extLst>
              <a:ext uri="{FF2B5EF4-FFF2-40B4-BE49-F238E27FC236}">
                <a16:creationId xmlns:a16="http://schemas.microsoft.com/office/drawing/2014/main" id="{BCE6ECA0-45F5-0683-9ACA-8448E8F173BD}"/>
              </a:ext>
            </a:extLst>
          </p:cNvPr>
          <p:cNvSpPr>
            <a:spLocks noGrp="1"/>
          </p:cNvSpPr>
          <p:nvPr>
            <p:ph type="body" sz="quarter" idx="10"/>
          </p:nvPr>
        </p:nvSpPr>
        <p:spPr/>
        <p:txBody>
          <a:bodyPr/>
          <a:lstStyle/>
          <a:p>
            <a:r>
              <a:rPr lang="en-US" dirty="0"/>
              <a:t>Your Name, Major, Global-Local Organization/Group/Effort</a:t>
            </a:r>
          </a:p>
        </p:txBody>
      </p:sp>
      <p:sp>
        <p:nvSpPr>
          <p:cNvPr id="10" name="Title 9">
            <a:extLst>
              <a:ext uri="{FF2B5EF4-FFF2-40B4-BE49-F238E27FC236}">
                <a16:creationId xmlns:a16="http://schemas.microsoft.com/office/drawing/2014/main" id="{91C2BAB7-38A2-0B09-AB56-D885DC29597B}"/>
              </a:ext>
            </a:extLst>
          </p:cNvPr>
          <p:cNvSpPr>
            <a:spLocks noGrp="1"/>
          </p:cNvSpPr>
          <p:nvPr>
            <p:ph type="title"/>
          </p:nvPr>
        </p:nvSpPr>
        <p:spPr/>
        <p:txBody>
          <a:bodyPr/>
          <a:lstStyle/>
          <a:p>
            <a:r>
              <a:rPr lang="en-US" dirty="0"/>
              <a:t>Global-Local Experience Poster Title</a:t>
            </a:r>
            <a:br>
              <a:rPr lang="en-US" dirty="0"/>
            </a:br>
            <a:r>
              <a:rPr lang="en-US" dirty="0"/>
              <a:t>Adjust Font Size &amp; Text As Needed</a:t>
            </a:r>
          </a:p>
        </p:txBody>
      </p:sp>
      <p:sp>
        <p:nvSpPr>
          <p:cNvPr id="11" name="Text Placeholder 10">
            <a:extLst>
              <a:ext uri="{FF2B5EF4-FFF2-40B4-BE49-F238E27FC236}">
                <a16:creationId xmlns:a16="http://schemas.microsoft.com/office/drawing/2014/main" id="{4020F783-56C2-F233-6AF0-80EA29722388}"/>
              </a:ext>
            </a:extLst>
          </p:cNvPr>
          <p:cNvSpPr>
            <a:spLocks noGrp="1"/>
          </p:cNvSpPr>
          <p:nvPr>
            <p:ph type="body" sz="quarter" idx="23"/>
          </p:nvPr>
        </p:nvSpPr>
        <p:spPr/>
        <p:txBody>
          <a:bodyPr/>
          <a:lstStyle/>
          <a:p>
            <a:r>
              <a:rPr lang="en-US" dirty="0"/>
              <a:t>Next On My Journey</a:t>
            </a:r>
          </a:p>
        </p:txBody>
      </p:sp>
      <p:sp>
        <p:nvSpPr>
          <p:cNvPr id="12" name="Text Placeholder 11">
            <a:extLst>
              <a:ext uri="{FF2B5EF4-FFF2-40B4-BE49-F238E27FC236}">
                <a16:creationId xmlns:a16="http://schemas.microsoft.com/office/drawing/2014/main" id="{EAB090E6-F375-F93C-53A9-7ED5EAAF6F31}"/>
              </a:ext>
            </a:extLst>
          </p:cNvPr>
          <p:cNvSpPr>
            <a:spLocks noGrp="1"/>
          </p:cNvSpPr>
          <p:nvPr>
            <p:ph type="body" sz="quarter" idx="11"/>
          </p:nvPr>
        </p:nvSpPr>
        <p:spPr/>
        <p:txBody>
          <a:bodyPr/>
          <a:lstStyle/>
          <a:p>
            <a:r>
              <a:rPr lang="en-US" dirty="0"/>
              <a:t>Your global-local experience: This section should include the major details of your global-local program experience, including a global internship, course or course project, global research, leadership in a global organization, participation in one or many overall impactful global events, or others. </a:t>
            </a:r>
          </a:p>
          <a:p>
            <a:r>
              <a:rPr lang="en-US" dirty="0"/>
              <a:t>Program – your role/project, the affiliated group or organization, faculty/advisor/supervisor, other key stakeholders, key events/engagement </a:t>
            </a:r>
            <a:br>
              <a:rPr lang="en-US" dirty="0"/>
            </a:br>
            <a:r>
              <a:rPr lang="en-US" dirty="0"/>
              <a:t>Length/term</a:t>
            </a:r>
            <a:br>
              <a:rPr lang="en-US" dirty="0"/>
            </a:br>
            <a:r>
              <a:rPr lang="en-US" dirty="0"/>
              <a:t>Course(s) associated</a:t>
            </a:r>
            <a:br>
              <a:rPr lang="en-US" dirty="0"/>
            </a:br>
            <a:r>
              <a:rPr lang="en-US" dirty="0"/>
              <a:t>Goals of the experience</a:t>
            </a:r>
            <a:br>
              <a:rPr lang="en-US" dirty="0"/>
            </a:br>
            <a:r>
              <a:rPr lang="en-US" dirty="0"/>
              <a:t> </a:t>
            </a:r>
            <a:br>
              <a:rPr lang="en-US" dirty="0"/>
            </a:br>
            <a:r>
              <a:rPr lang="en-US" b="1" dirty="0"/>
              <a:t>Feel free to edit the section title above!</a:t>
            </a:r>
            <a:endParaRPr lang="en-US" dirty="0"/>
          </a:p>
        </p:txBody>
      </p:sp>
      <p:pic>
        <p:nvPicPr>
          <p:cNvPr id="22" name="Picture Placeholder 21">
            <a:extLst>
              <a:ext uri="{FF2B5EF4-FFF2-40B4-BE49-F238E27FC236}">
                <a16:creationId xmlns:a16="http://schemas.microsoft.com/office/drawing/2014/main" id="{6AB00AB2-356C-593E-4C82-63873D3BE4F6}"/>
              </a:ext>
            </a:extLst>
          </p:cNvPr>
          <p:cNvPicPr>
            <a:picLocks noGrp="1" noChangeAspect="1"/>
          </p:cNvPicPr>
          <p:nvPr>
            <p:ph type="pic" sz="quarter" idx="24"/>
          </p:nvPr>
        </p:nvPicPr>
        <p:blipFill>
          <a:blip r:embed="rId2"/>
          <a:srcRect l="4854" r="4854"/>
          <a:stretch>
            <a:fillRect/>
          </a:stretch>
        </p:blipFill>
        <p:spPr>
          <a:prstGeom prst="rect">
            <a:avLst/>
          </a:prstGeom>
        </p:spPr>
      </p:pic>
      <p:pic>
        <p:nvPicPr>
          <p:cNvPr id="20" name="Picture Placeholder 19">
            <a:extLst>
              <a:ext uri="{FF2B5EF4-FFF2-40B4-BE49-F238E27FC236}">
                <a16:creationId xmlns:a16="http://schemas.microsoft.com/office/drawing/2014/main" id="{66090348-7B87-2910-FA70-BFD92D4C3D92}"/>
              </a:ext>
            </a:extLst>
          </p:cNvPr>
          <p:cNvPicPr>
            <a:picLocks noGrp="1" noChangeAspect="1"/>
          </p:cNvPicPr>
          <p:nvPr>
            <p:ph type="pic" sz="quarter" idx="31"/>
          </p:nvPr>
        </p:nvPicPr>
        <p:blipFill>
          <a:blip r:embed="rId3"/>
          <a:srcRect t="25239" b="25239"/>
          <a:stretch>
            <a:fillRect/>
          </a:stretch>
        </p:blipFill>
        <p:spPr>
          <a:prstGeom prst="rect">
            <a:avLst/>
          </a:prstGeom>
        </p:spPr>
      </p:pic>
      <p:sp>
        <p:nvSpPr>
          <p:cNvPr id="17" name="Text Placeholder 16">
            <a:extLst>
              <a:ext uri="{FF2B5EF4-FFF2-40B4-BE49-F238E27FC236}">
                <a16:creationId xmlns:a16="http://schemas.microsoft.com/office/drawing/2014/main" id="{8C4D7C94-265D-9498-6EC2-DC073BABB3CE}"/>
              </a:ext>
            </a:extLst>
          </p:cNvPr>
          <p:cNvSpPr>
            <a:spLocks noGrp="1"/>
          </p:cNvSpPr>
          <p:nvPr>
            <p:ph type="body" sz="quarter" idx="32"/>
          </p:nvPr>
        </p:nvSpPr>
        <p:spPr/>
        <p:txBody>
          <a:bodyPr/>
          <a:lstStyle/>
          <a:p>
            <a:pPr lvl="0"/>
            <a:r>
              <a:rPr lang="en-US" dirty="0"/>
              <a:t>Reflection – your Aha! story: Describe briefly the experience that caused you to change your view on culture, or something that taught you a meaningful lesson. What happened? Explain the situation, challenge, and how you handled it and learned from it. </a:t>
            </a:r>
            <a:r>
              <a:rPr lang="en-US" b="1" dirty="0"/>
              <a:t>Feel free to edit the section title above!</a:t>
            </a:r>
          </a:p>
          <a:p>
            <a:pPr lvl="0">
              <a:defRPr/>
            </a:pPr>
            <a:r>
              <a:rPr lang="en-US" b="1" dirty="0"/>
              <a:t>Only use images that are high-resolution.</a:t>
            </a:r>
            <a:r>
              <a:rPr lang="en-US" dirty="0"/>
              <a:t> Images that are too pixelated will appear blurry when printed.</a:t>
            </a:r>
          </a:p>
        </p:txBody>
      </p:sp>
      <p:sp>
        <p:nvSpPr>
          <p:cNvPr id="18" name="Text Placeholder 17">
            <a:extLst>
              <a:ext uri="{FF2B5EF4-FFF2-40B4-BE49-F238E27FC236}">
                <a16:creationId xmlns:a16="http://schemas.microsoft.com/office/drawing/2014/main" id="{EA2C96DE-8C7D-E9D1-081A-33257033A174}"/>
              </a:ext>
            </a:extLst>
          </p:cNvPr>
          <p:cNvSpPr>
            <a:spLocks noGrp="1"/>
          </p:cNvSpPr>
          <p:nvPr>
            <p:ph type="body" sz="quarter" idx="33"/>
          </p:nvPr>
        </p:nvSpPr>
        <p:spPr/>
        <p:txBody>
          <a:bodyPr/>
          <a:lstStyle/>
          <a:p>
            <a:pPr lvl="0"/>
            <a:r>
              <a:rPr lang="en-US" dirty="0"/>
              <a:t>Reflection on your experience: Referencing your Aha! Moment and photos above, share your growth from your experience as explained through the Global Competence Development framework below. </a:t>
            </a:r>
          </a:p>
          <a:p>
            <a:pPr lvl="0"/>
            <a:r>
              <a:rPr lang="en-US" dirty="0"/>
              <a:t>Attitudes</a:t>
            </a:r>
            <a:br>
              <a:rPr lang="en-US" dirty="0"/>
            </a:br>
            <a:r>
              <a:rPr lang="en-US" dirty="0"/>
              <a:t>How did this experience challenge your assumptions and perspectives? What did you become more open to? What did you learn about yourself?</a:t>
            </a:r>
          </a:p>
          <a:p>
            <a:pPr lvl="0"/>
            <a:r>
              <a:rPr lang="en-US" dirty="0"/>
              <a:t>Knowledge</a:t>
            </a:r>
            <a:br>
              <a:rPr lang="en-US" dirty="0"/>
            </a:br>
            <a:r>
              <a:rPr lang="en-US" dirty="0"/>
              <a:t>What did you learn about other cultures? about global issues? about different perspectives? </a:t>
            </a:r>
          </a:p>
          <a:p>
            <a:pPr lvl="0"/>
            <a:r>
              <a:rPr lang="en-US" dirty="0"/>
              <a:t>Skills</a:t>
            </a:r>
            <a:br>
              <a:rPr lang="en-US" dirty="0"/>
            </a:br>
            <a:r>
              <a:rPr lang="en-US" dirty="0"/>
              <a:t>What did you learn to do? Communicate, adapt, listen, collaborate, problem solve, etc. </a:t>
            </a:r>
          </a:p>
          <a:p>
            <a:pPr lvl="0"/>
            <a:r>
              <a:rPr lang="en-US" dirty="0"/>
              <a:t>Action</a:t>
            </a:r>
            <a:br>
              <a:rPr lang="en-US" dirty="0"/>
            </a:br>
            <a:r>
              <a:rPr lang="en-US" dirty="0"/>
              <a:t>What actions are you doing (differently) then or now?</a:t>
            </a:r>
          </a:p>
        </p:txBody>
      </p:sp>
      <p:pic>
        <p:nvPicPr>
          <p:cNvPr id="35" name="Picture Placeholder 34">
            <a:extLst>
              <a:ext uri="{FF2B5EF4-FFF2-40B4-BE49-F238E27FC236}">
                <a16:creationId xmlns:a16="http://schemas.microsoft.com/office/drawing/2014/main" id="{A05A39CF-F754-671F-9070-50635C73B8D4}"/>
              </a:ext>
            </a:extLst>
          </p:cNvPr>
          <p:cNvPicPr>
            <a:picLocks noGrp="1" noChangeAspect="1"/>
          </p:cNvPicPr>
          <p:nvPr>
            <p:ph type="pic" sz="quarter" idx="25"/>
          </p:nvPr>
        </p:nvPicPr>
        <p:blipFill>
          <a:blip r:embed="rId4"/>
          <a:srcRect l="9219" r="9219"/>
          <a:stretch>
            <a:fillRect/>
          </a:stretch>
        </p:blipFill>
        <p:spPr>
          <a:prstGeom prst="rect">
            <a:avLst/>
          </a:prstGeom>
        </p:spPr>
      </p:pic>
      <p:pic>
        <p:nvPicPr>
          <p:cNvPr id="33" name="Picture Placeholder 29">
            <a:extLst>
              <a:ext uri="{FF2B5EF4-FFF2-40B4-BE49-F238E27FC236}">
                <a16:creationId xmlns:a16="http://schemas.microsoft.com/office/drawing/2014/main" id="{1135C826-DE89-8D9C-518B-1082FB60D06B}"/>
              </a:ext>
            </a:extLst>
          </p:cNvPr>
          <p:cNvPicPr>
            <a:picLocks noGrp="1" noChangeAspect="1"/>
          </p:cNvPicPr>
          <p:nvPr>
            <p:ph type="pic" sz="quarter" idx="30"/>
          </p:nvPr>
        </p:nvPicPr>
        <p:blipFill>
          <a:blip r:embed="rId5"/>
          <a:srcRect l="10178" t="29470" r="2344" b="20530"/>
          <a:stretch>
            <a:fillRect/>
          </a:stretch>
        </p:blipFill>
        <p:spPr>
          <a:xfrm>
            <a:off x="5487988" y="17373600"/>
            <a:ext cx="6399212" cy="2743200"/>
          </a:xfrm>
          <a:prstGeom prst="rect">
            <a:avLst/>
          </a:prstGeom>
        </p:spPr>
      </p:pic>
      <p:pic>
        <p:nvPicPr>
          <p:cNvPr id="38" name="Picture 37">
            <a:extLst>
              <a:ext uri="{FF2B5EF4-FFF2-40B4-BE49-F238E27FC236}">
                <a16:creationId xmlns:a16="http://schemas.microsoft.com/office/drawing/2014/main" id="{A908EC9E-1B89-673E-CE41-DE1509F748CC}"/>
              </a:ext>
            </a:extLst>
          </p:cNvPr>
          <p:cNvPicPr>
            <a:picLocks noChangeAspect="1"/>
          </p:cNvPicPr>
          <p:nvPr/>
        </p:nvPicPr>
        <p:blipFill>
          <a:blip r:embed="rId6"/>
          <a:stretch>
            <a:fillRect/>
          </a:stretch>
        </p:blipFill>
        <p:spPr>
          <a:xfrm>
            <a:off x="24910329" y="11305069"/>
            <a:ext cx="1901201" cy="1901201"/>
          </a:xfrm>
          <a:prstGeom prst="rect">
            <a:avLst/>
          </a:prstGeom>
        </p:spPr>
      </p:pic>
      <p:pic>
        <p:nvPicPr>
          <p:cNvPr id="40" name="Picture 39">
            <a:extLst>
              <a:ext uri="{FF2B5EF4-FFF2-40B4-BE49-F238E27FC236}">
                <a16:creationId xmlns:a16="http://schemas.microsoft.com/office/drawing/2014/main" id="{E38FDFD8-EB0E-7390-A646-96F9A25994E6}"/>
              </a:ext>
            </a:extLst>
          </p:cNvPr>
          <p:cNvPicPr>
            <a:picLocks noChangeAspect="1"/>
          </p:cNvPicPr>
          <p:nvPr/>
        </p:nvPicPr>
        <p:blipFill>
          <a:blip r:embed="rId7"/>
          <a:stretch>
            <a:fillRect/>
          </a:stretch>
        </p:blipFill>
        <p:spPr>
          <a:xfrm>
            <a:off x="24910329" y="13808433"/>
            <a:ext cx="1902722" cy="1901201"/>
          </a:xfrm>
          <a:prstGeom prst="rect">
            <a:avLst/>
          </a:prstGeom>
        </p:spPr>
      </p:pic>
      <p:pic>
        <p:nvPicPr>
          <p:cNvPr id="42" name="Picture 41">
            <a:extLst>
              <a:ext uri="{FF2B5EF4-FFF2-40B4-BE49-F238E27FC236}">
                <a16:creationId xmlns:a16="http://schemas.microsoft.com/office/drawing/2014/main" id="{9BDF0A43-BE98-3039-E6E5-982467DDE142}"/>
              </a:ext>
            </a:extLst>
          </p:cNvPr>
          <p:cNvPicPr>
            <a:picLocks noChangeAspect="1"/>
          </p:cNvPicPr>
          <p:nvPr/>
        </p:nvPicPr>
        <p:blipFill>
          <a:blip r:embed="rId8"/>
          <a:stretch>
            <a:fillRect/>
          </a:stretch>
        </p:blipFill>
        <p:spPr>
          <a:xfrm>
            <a:off x="24910329" y="16429653"/>
            <a:ext cx="1902722" cy="1902722"/>
          </a:xfrm>
          <a:prstGeom prst="rect">
            <a:avLst/>
          </a:prstGeom>
        </p:spPr>
      </p:pic>
      <p:pic>
        <p:nvPicPr>
          <p:cNvPr id="44" name="Picture 43">
            <a:extLst>
              <a:ext uri="{FF2B5EF4-FFF2-40B4-BE49-F238E27FC236}">
                <a16:creationId xmlns:a16="http://schemas.microsoft.com/office/drawing/2014/main" id="{217926DF-E45D-F985-7899-29E6B5909E61}"/>
              </a:ext>
            </a:extLst>
          </p:cNvPr>
          <p:cNvPicPr>
            <a:picLocks noChangeAspect="1"/>
          </p:cNvPicPr>
          <p:nvPr/>
        </p:nvPicPr>
        <p:blipFill>
          <a:blip r:embed="rId9"/>
          <a:stretch>
            <a:fillRect/>
          </a:stretch>
        </p:blipFill>
        <p:spPr>
          <a:xfrm>
            <a:off x="24910329" y="18658894"/>
            <a:ext cx="1901201" cy="1902722"/>
          </a:xfrm>
          <a:prstGeom prst="rect">
            <a:avLst/>
          </a:prstGeom>
        </p:spPr>
      </p:pic>
      <p:pic>
        <p:nvPicPr>
          <p:cNvPr id="46" name="Picture 45">
            <a:extLst>
              <a:ext uri="{FF2B5EF4-FFF2-40B4-BE49-F238E27FC236}">
                <a16:creationId xmlns:a16="http://schemas.microsoft.com/office/drawing/2014/main" id="{CA7E23D0-9A31-1B1F-93E0-53338611F92F}"/>
              </a:ext>
            </a:extLst>
          </p:cNvPr>
          <p:cNvPicPr>
            <a:picLocks noChangeAspect="1"/>
          </p:cNvPicPr>
          <p:nvPr/>
        </p:nvPicPr>
        <p:blipFill>
          <a:blip r:embed="rId10"/>
          <a:stretch>
            <a:fillRect/>
          </a:stretch>
        </p:blipFill>
        <p:spPr>
          <a:xfrm>
            <a:off x="24910329" y="20870630"/>
            <a:ext cx="1902722" cy="1901201"/>
          </a:xfrm>
          <a:prstGeom prst="rect">
            <a:avLst/>
          </a:prstGeom>
        </p:spPr>
      </p:pic>
      <p:pic>
        <p:nvPicPr>
          <p:cNvPr id="48" name="Picture 47">
            <a:extLst>
              <a:ext uri="{FF2B5EF4-FFF2-40B4-BE49-F238E27FC236}">
                <a16:creationId xmlns:a16="http://schemas.microsoft.com/office/drawing/2014/main" id="{90441C48-950B-4E46-1A71-707E19531AA1}"/>
              </a:ext>
            </a:extLst>
          </p:cNvPr>
          <p:cNvPicPr>
            <a:picLocks noChangeAspect="1"/>
          </p:cNvPicPr>
          <p:nvPr/>
        </p:nvPicPr>
        <p:blipFill>
          <a:blip r:embed="rId11"/>
          <a:stretch>
            <a:fillRect/>
          </a:stretch>
        </p:blipFill>
        <p:spPr>
          <a:xfrm>
            <a:off x="29875045" y="16460066"/>
            <a:ext cx="1901201" cy="1902722"/>
          </a:xfrm>
          <a:prstGeom prst="rect">
            <a:avLst/>
          </a:prstGeom>
        </p:spPr>
      </p:pic>
      <p:pic>
        <p:nvPicPr>
          <p:cNvPr id="50" name="Picture 49">
            <a:extLst>
              <a:ext uri="{FF2B5EF4-FFF2-40B4-BE49-F238E27FC236}">
                <a16:creationId xmlns:a16="http://schemas.microsoft.com/office/drawing/2014/main" id="{20358593-91E5-422F-093B-DFF23C965E0F}"/>
              </a:ext>
            </a:extLst>
          </p:cNvPr>
          <p:cNvPicPr>
            <a:picLocks noChangeAspect="1"/>
          </p:cNvPicPr>
          <p:nvPr/>
        </p:nvPicPr>
        <p:blipFill>
          <a:blip r:embed="rId12"/>
          <a:stretch>
            <a:fillRect/>
          </a:stretch>
        </p:blipFill>
        <p:spPr>
          <a:xfrm>
            <a:off x="29844289" y="18658894"/>
            <a:ext cx="1902722" cy="1902722"/>
          </a:xfrm>
          <a:prstGeom prst="rect">
            <a:avLst/>
          </a:prstGeom>
        </p:spPr>
      </p:pic>
      <p:pic>
        <p:nvPicPr>
          <p:cNvPr id="52" name="Picture 51">
            <a:extLst>
              <a:ext uri="{FF2B5EF4-FFF2-40B4-BE49-F238E27FC236}">
                <a16:creationId xmlns:a16="http://schemas.microsoft.com/office/drawing/2014/main" id="{9D36132D-8465-1BDD-164F-0FDC47BC03B9}"/>
              </a:ext>
            </a:extLst>
          </p:cNvPr>
          <p:cNvPicPr>
            <a:picLocks noChangeAspect="1"/>
          </p:cNvPicPr>
          <p:nvPr/>
        </p:nvPicPr>
        <p:blipFill>
          <a:blip r:embed="rId13"/>
          <a:stretch>
            <a:fillRect/>
          </a:stretch>
        </p:blipFill>
        <p:spPr>
          <a:xfrm>
            <a:off x="29900684" y="20858482"/>
            <a:ext cx="1902722" cy="1902722"/>
          </a:xfrm>
          <a:prstGeom prst="rect">
            <a:avLst/>
          </a:prstGeom>
        </p:spPr>
      </p:pic>
      <p:sp>
        <p:nvSpPr>
          <p:cNvPr id="54" name="TextBox 53">
            <a:extLst>
              <a:ext uri="{FF2B5EF4-FFF2-40B4-BE49-F238E27FC236}">
                <a16:creationId xmlns:a16="http://schemas.microsoft.com/office/drawing/2014/main" id="{A6B35399-DA66-4A1A-2BBE-A639DB52A864}"/>
              </a:ext>
            </a:extLst>
          </p:cNvPr>
          <p:cNvSpPr txBox="1"/>
          <p:nvPr/>
        </p:nvSpPr>
        <p:spPr>
          <a:xfrm>
            <a:off x="26908309" y="11631934"/>
            <a:ext cx="2837680" cy="1077218"/>
          </a:xfrm>
          <a:prstGeom prst="rect">
            <a:avLst/>
          </a:prstGeom>
          <a:noFill/>
        </p:spPr>
        <p:txBody>
          <a:bodyPr wrap="square" rtlCol="0">
            <a:spAutoFit/>
          </a:bodyPr>
          <a:lstStyle/>
          <a:p>
            <a:r>
              <a:rPr lang="en-US" sz="3200" dirty="0">
                <a:latin typeface="Arial Nova Cond" panose="020B0506020202020204" pitchFamily="34" charset="0"/>
              </a:rPr>
              <a:t>Career + Self-Development</a:t>
            </a:r>
          </a:p>
        </p:txBody>
      </p:sp>
      <p:sp>
        <p:nvSpPr>
          <p:cNvPr id="56" name="TextBox 55">
            <a:extLst>
              <a:ext uri="{FF2B5EF4-FFF2-40B4-BE49-F238E27FC236}">
                <a16:creationId xmlns:a16="http://schemas.microsoft.com/office/drawing/2014/main" id="{65C4820D-07B3-FBF6-757D-576EAC696241}"/>
              </a:ext>
            </a:extLst>
          </p:cNvPr>
          <p:cNvSpPr txBox="1"/>
          <p:nvPr/>
        </p:nvSpPr>
        <p:spPr>
          <a:xfrm>
            <a:off x="26813051" y="14376689"/>
            <a:ext cx="2837680" cy="584775"/>
          </a:xfrm>
          <a:prstGeom prst="rect">
            <a:avLst/>
          </a:prstGeom>
          <a:noFill/>
        </p:spPr>
        <p:txBody>
          <a:bodyPr wrap="square" rtlCol="0">
            <a:spAutoFit/>
          </a:bodyPr>
          <a:lstStyle/>
          <a:p>
            <a:r>
              <a:rPr lang="en-US" sz="3200" dirty="0">
                <a:latin typeface="Arial Nova Cond" panose="020B0506020202020204" pitchFamily="34" charset="0"/>
              </a:rPr>
              <a:t>Communication</a:t>
            </a:r>
          </a:p>
        </p:txBody>
      </p:sp>
      <p:sp>
        <p:nvSpPr>
          <p:cNvPr id="58" name="TextBox 57">
            <a:extLst>
              <a:ext uri="{FF2B5EF4-FFF2-40B4-BE49-F238E27FC236}">
                <a16:creationId xmlns:a16="http://schemas.microsoft.com/office/drawing/2014/main" id="{B87D2E53-BDF1-DF06-2801-0138D57F4466}"/>
              </a:ext>
            </a:extLst>
          </p:cNvPr>
          <p:cNvSpPr txBox="1"/>
          <p:nvPr/>
        </p:nvSpPr>
        <p:spPr>
          <a:xfrm>
            <a:off x="31834558" y="21511521"/>
            <a:ext cx="2837680" cy="584775"/>
          </a:xfrm>
          <a:prstGeom prst="rect">
            <a:avLst/>
          </a:prstGeom>
          <a:noFill/>
        </p:spPr>
        <p:txBody>
          <a:bodyPr wrap="square" rtlCol="0">
            <a:spAutoFit/>
          </a:bodyPr>
          <a:lstStyle/>
          <a:p>
            <a:r>
              <a:rPr lang="en-US" sz="3200" dirty="0">
                <a:latin typeface="Arial Nova Cond" panose="020B0506020202020204" pitchFamily="34" charset="0"/>
              </a:rPr>
              <a:t>Communication</a:t>
            </a:r>
          </a:p>
        </p:txBody>
      </p:sp>
      <p:sp>
        <p:nvSpPr>
          <p:cNvPr id="60" name="TextBox 59">
            <a:extLst>
              <a:ext uri="{FF2B5EF4-FFF2-40B4-BE49-F238E27FC236}">
                <a16:creationId xmlns:a16="http://schemas.microsoft.com/office/drawing/2014/main" id="{C7D9309B-69FE-2DA5-B8B1-314DD13A238E}"/>
              </a:ext>
            </a:extLst>
          </p:cNvPr>
          <p:cNvSpPr txBox="1"/>
          <p:nvPr/>
        </p:nvSpPr>
        <p:spPr>
          <a:xfrm>
            <a:off x="26813051" y="17088627"/>
            <a:ext cx="2837680" cy="584775"/>
          </a:xfrm>
          <a:prstGeom prst="rect">
            <a:avLst/>
          </a:prstGeom>
          <a:noFill/>
        </p:spPr>
        <p:txBody>
          <a:bodyPr wrap="square" rtlCol="0">
            <a:spAutoFit/>
          </a:bodyPr>
          <a:lstStyle/>
          <a:p>
            <a:r>
              <a:rPr lang="en-US" sz="3200" dirty="0">
                <a:latin typeface="Arial Nova Cond" panose="020B0506020202020204" pitchFamily="34" charset="0"/>
              </a:rPr>
              <a:t>Critical Thinking</a:t>
            </a:r>
          </a:p>
        </p:txBody>
      </p:sp>
      <p:sp>
        <p:nvSpPr>
          <p:cNvPr id="62" name="TextBox 61">
            <a:extLst>
              <a:ext uri="{FF2B5EF4-FFF2-40B4-BE49-F238E27FC236}">
                <a16:creationId xmlns:a16="http://schemas.microsoft.com/office/drawing/2014/main" id="{6B995778-1F40-8D73-E4C9-66695E89D04E}"/>
              </a:ext>
            </a:extLst>
          </p:cNvPr>
          <p:cNvSpPr txBox="1"/>
          <p:nvPr/>
        </p:nvSpPr>
        <p:spPr>
          <a:xfrm>
            <a:off x="26757052" y="19311933"/>
            <a:ext cx="2837680" cy="584775"/>
          </a:xfrm>
          <a:prstGeom prst="rect">
            <a:avLst/>
          </a:prstGeom>
          <a:noFill/>
        </p:spPr>
        <p:txBody>
          <a:bodyPr wrap="square" rtlCol="0">
            <a:spAutoFit/>
          </a:bodyPr>
          <a:lstStyle/>
          <a:p>
            <a:r>
              <a:rPr lang="en-US" sz="3200" dirty="0">
                <a:latin typeface="Arial Nova Cond" panose="020B0506020202020204" pitchFamily="34" charset="0"/>
              </a:rPr>
              <a:t>Global Fluency</a:t>
            </a:r>
          </a:p>
        </p:txBody>
      </p:sp>
      <p:sp>
        <p:nvSpPr>
          <p:cNvPr id="64" name="TextBox 63">
            <a:extLst>
              <a:ext uri="{FF2B5EF4-FFF2-40B4-BE49-F238E27FC236}">
                <a16:creationId xmlns:a16="http://schemas.microsoft.com/office/drawing/2014/main" id="{487301DC-4C90-00E0-C528-8AB54FBFFF80}"/>
              </a:ext>
            </a:extLst>
          </p:cNvPr>
          <p:cNvSpPr txBox="1"/>
          <p:nvPr/>
        </p:nvSpPr>
        <p:spPr>
          <a:xfrm>
            <a:off x="31776246" y="19317867"/>
            <a:ext cx="2837680" cy="584775"/>
          </a:xfrm>
          <a:prstGeom prst="rect">
            <a:avLst/>
          </a:prstGeom>
          <a:noFill/>
        </p:spPr>
        <p:txBody>
          <a:bodyPr wrap="square" rtlCol="0">
            <a:spAutoFit/>
          </a:bodyPr>
          <a:lstStyle/>
          <a:p>
            <a:r>
              <a:rPr lang="en-US" sz="3200" dirty="0">
                <a:latin typeface="Arial Nova Cond" panose="020B0506020202020204" pitchFamily="34" charset="0"/>
              </a:rPr>
              <a:t>Teamwork</a:t>
            </a:r>
          </a:p>
        </p:txBody>
      </p:sp>
      <p:sp>
        <p:nvSpPr>
          <p:cNvPr id="66" name="TextBox 65">
            <a:extLst>
              <a:ext uri="{FF2B5EF4-FFF2-40B4-BE49-F238E27FC236}">
                <a16:creationId xmlns:a16="http://schemas.microsoft.com/office/drawing/2014/main" id="{CD9A3514-3CB3-4C20-FE30-388FCF314543}"/>
              </a:ext>
            </a:extLst>
          </p:cNvPr>
          <p:cNvSpPr txBox="1"/>
          <p:nvPr/>
        </p:nvSpPr>
        <p:spPr>
          <a:xfrm>
            <a:off x="31861718" y="17029083"/>
            <a:ext cx="2837680" cy="584775"/>
          </a:xfrm>
          <a:prstGeom prst="rect">
            <a:avLst/>
          </a:prstGeom>
          <a:noFill/>
        </p:spPr>
        <p:txBody>
          <a:bodyPr wrap="square" rtlCol="0">
            <a:spAutoFit/>
          </a:bodyPr>
          <a:lstStyle/>
          <a:p>
            <a:r>
              <a:rPr lang="en-US" sz="3200" dirty="0">
                <a:latin typeface="Arial Nova Cond" panose="020B0506020202020204" pitchFamily="34" charset="0"/>
              </a:rPr>
              <a:t>Professionalism</a:t>
            </a:r>
          </a:p>
        </p:txBody>
      </p:sp>
      <p:sp>
        <p:nvSpPr>
          <p:cNvPr id="68" name="TextBox 67">
            <a:extLst>
              <a:ext uri="{FF2B5EF4-FFF2-40B4-BE49-F238E27FC236}">
                <a16:creationId xmlns:a16="http://schemas.microsoft.com/office/drawing/2014/main" id="{E773D33F-1A3F-7E7D-7897-211A992738A2}"/>
              </a:ext>
            </a:extLst>
          </p:cNvPr>
          <p:cNvSpPr txBox="1"/>
          <p:nvPr/>
        </p:nvSpPr>
        <p:spPr>
          <a:xfrm>
            <a:off x="26869446" y="21443300"/>
            <a:ext cx="2837680" cy="584775"/>
          </a:xfrm>
          <a:prstGeom prst="rect">
            <a:avLst/>
          </a:prstGeom>
          <a:noFill/>
        </p:spPr>
        <p:txBody>
          <a:bodyPr wrap="square" rtlCol="0">
            <a:spAutoFit/>
          </a:bodyPr>
          <a:lstStyle/>
          <a:p>
            <a:r>
              <a:rPr lang="en-US" sz="3200" dirty="0">
                <a:latin typeface="Arial Nova Cond" panose="020B0506020202020204" pitchFamily="34" charset="0"/>
              </a:rPr>
              <a:t>Leadership</a:t>
            </a:r>
          </a:p>
        </p:txBody>
      </p:sp>
      <p:sp>
        <p:nvSpPr>
          <p:cNvPr id="70" name="TextBox 69">
            <a:extLst>
              <a:ext uri="{FF2B5EF4-FFF2-40B4-BE49-F238E27FC236}">
                <a16:creationId xmlns:a16="http://schemas.microsoft.com/office/drawing/2014/main" id="{CBA372BE-BBF3-027D-4D0B-2F49D768C5EA}"/>
              </a:ext>
            </a:extLst>
          </p:cNvPr>
          <p:cNvSpPr txBox="1"/>
          <p:nvPr/>
        </p:nvSpPr>
        <p:spPr>
          <a:xfrm>
            <a:off x="26908309" y="12939282"/>
            <a:ext cx="8163356" cy="584775"/>
          </a:xfrm>
          <a:prstGeom prst="rect">
            <a:avLst/>
          </a:prstGeom>
          <a:noFill/>
        </p:spPr>
        <p:txBody>
          <a:bodyPr wrap="square" rtlCol="0">
            <a:spAutoFit/>
          </a:bodyPr>
          <a:lstStyle/>
          <a:p>
            <a:r>
              <a:rPr lang="en-US" sz="3200" dirty="0">
                <a:latin typeface="Arial Nova Cond" panose="020B0506020202020204" pitchFamily="34" charset="0"/>
              </a:rPr>
              <a:t>Explain your growth in this area.  </a:t>
            </a:r>
          </a:p>
        </p:txBody>
      </p:sp>
      <p:sp>
        <p:nvSpPr>
          <p:cNvPr id="72" name="TextBox 71">
            <a:extLst>
              <a:ext uri="{FF2B5EF4-FFF2-40B4-BE49-F238E27FC236}">
                <a16:creationId xmlns:a16="http://schemas.microsoft.com/office/drawing/2014/main" id="{274D735D-D505-7B29-8051-B6A2EAAD9495}"/>
              </a:ext>
            </a:extLst>
          </p:cNvPr>
          <p:cNvSpPr txBox="1"/>
          <p:nvPr/>
        </p:nvSpPr>
        <p:spPr>
          <a:xfrm>
            <a:off x="26840299" y="15244452"/>
            <a:ext cx="8163356" cy="584775"/>
          </a:xfrm>
          <a:prstGeom prst="rect">
            <a:avLst/>
          </a:prstGeom>
          <a:noFill/>
        </p:spPr>
        <p:txBody>
          <a:bodyPr wrap="square" rtlCol="0">
            <a:spAutoFit/>
          </a:bodyPr>
          <a:lstStyle/>
          <a:p>
            <a:r>
              <a:rPr lang="en-US" sz="3200" dirty="0">
                <a:latin typeface="Arial Nova Cond" panose="020B0506020202020204" pitchFamily="34" charset="0"/>
              </a:rPr>
              <a:t>Explain your growth in this area.  </a:t>
            </a:r>
          </a:p>
        </p:txBody>
      </p:sp>
    </p:spTree>
    <p:extLst>
      <p:ext uri="{BB962C8B-B14F-4D97-AF65-F5344CB8AC3E}">
        <p14:creationId xmlns:p14="http://schemas.microsoft.com/office/powerpoint/2010/main" val="2415719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F3335E-A2CB-CB17-5998-5FB6FC99FF80}"/>
              </a:ext>
            </a:extLst>
          </p:cNvPr>
          <p:cNvSpPr>
            <a:spLocks noGrp="1"/>
          </p:cNvSpPr>
          <p:nvPr>
            <p:ph type="body" sz="quarter" idx="12"/>
          </p:nvPr>
        </p:nvSpPr>
        <p:spPr>
          <a:xfrm>
            <a:off x="914400" y="17005963"/>
            <a:ext cx="10972800" cy="14993578"/>
          </a:xfrm>
        </p:spPr>
        <p:txBody>
          <a:bodyPr/>
          <a:lstStyle/>
          <a:p>
            <a:r>
              <a:rPr lang="en-US" dirty="0"/>
              <a:t>Methods/Approach/Theory: Describe the approach or method you used to acquire your data or findings. How did you do what you did? Explain the advantages and limitations of the approach you used. Why was this method chosen over others?</a:t>
            </a:r>
            <a:r>
              <a:rPr lang="en-US" b="1" dirty="0"/>
              <a:t> Feel free to edit the section title above!</a:t>
            </a:r>
            <a:endParaRPr lang="en-US" dirty="0"/>
          </a:p>
        </p:txBody>
      </p:sp>
      <p:sp>
        <p:nvSpPr>
          <p:cNvPr id="3" name="Text Placeholder 2">
            <a:extLst>
              <a:ext uri="{FF2B5EF4-FFF2-40B4-BE49-F238E27FC236}">
                <a16:creationId xmlns:a16="http://schemas.microsoft.com/office/drawing/2014/main" id="{2AF8832B-1358-7CF8-F312-0BABA283A667}"/>
              </a:ext>
            </a:extLst>
          </p:cNvPr>
          <p:cNvSpPr>
            <a:spLocks noGrp="1"/>
          </p:cNvSpPr>
          <p:nvPr>
            <p:ph type="body" sz="quarter" idx="21"/>
          </p:nvPr>
        </p:nvSpPr>
        <p:spPr>
          <a:xfrm>
            <a:off x="914400" y="14719962"/>
            <a:ext cx="10972800" cy="1828800"/>
          </a:xfrm>
        </p:spPr>
        <p:txBody>
          <a:bodyPr/>
          <a:lstStyle/>
          <a:p>
            <a:r>
              <a:rPr lang="en-US" sz="7200" dirty="0"/>
              <a:t>Methods/Approach/Theory</a:t>
            </a:r>
          </a:p>
        </p:txBody>
      </p:sp>
      <p:sp>
        <p:nvSpPr>
          <p:cNvPr id="5" name="Text Placeholder 4">
            <a:extLst>
              <a:ext uri="{FF2B5EF4-FFF2-40B4-BE49-F238E27FC236}">
                <a16:creationId xmlns:a16="http://schemas.microsoft.com/office/drawing/2014/main" id="{30E2E4FD-810B-4941-7CF3-58DB76595525}"/>
              </a:ext>
            </a:extLst>
          </p:cNvPr>
          <p:cNvSpPr>
            <a:spLocks noGrp="1"/>
          </p:cNvSpPr>
          <p:nvPr>
            <p:ph type="body" sz="quarter" idx="19"/>
          </p:nvPr>
        </p:nvSpPr>
        <p:spPr/>
        <p:txBody>
          <a:bodyPr/>
          <a:lstStyle/>
          <a:p>
            <a:r>
              <a:rPr lang="en-US" dirty="0"/>
              <a:t>Data Results &amp; Analysis</a:t>
            </a:r>
          </a:p>
        </p:txBody>
      </p:sp>
      <p:sp>
        <p:nvSpPr>
          <p:cNvPr id="6" name="Text Placeholder 5">
            <a:extLst>
              <a:ext uri="{FF2B5EF4-FFF2-40B4-BE49-F238E27FC236}">
                <a16:creationId xmlns:a16="http://schemas.microsoft.com/office/drawing/2014/main" id="{5AF2B5BE-79CC-CAFF-F1C5-97AB67A2E81E}"/>
              </a:ext>
            </a:extLst>
          </p:cNvPr>
          <p:cNvSpPr>
            <a:spLocks noGrp="1"/>
          </p:cNvSpPr>
          <p:nvPr>
            <p:ph type="body" sz="quarter" idx="18"/>
          </p:nvPr>
        </p:nvSpPr>
        <p:spPr/>
        <p:txBody>
          <a:bodyPr/>
          <a:lstStyle/>
          <a:p>
            <a:r>
              <a:rPr lang="en-US" dirty="0"/>
              <a:t>Introduction</a:t>
            </a:r>
          </a:p>
        </p:txBody>
      </p:sp>
      <p:sp>
        <p:nvSpPr>
          <p:cNvPr id="7" name="Text Placeholder 6">
            <a:extLst>
              <a:ext uri="{FF2B5EF4-FFF2-40B4-BE49-F238E27FC236}">
                <a16:creationId xmlns:a16="http://schemas.microsoft.com/office/drawing/2014/main" id="{D7818ADB-6A09-32CA-5D35-CD985E3DAC06}"/>
              </a:ext>
            </a:extLst>
          </p:cNvPr>
          <p:cNvSpPr>
            <a:spLocks noGrp="1"/>
          </p:cNvSpPr>
          <p:nvPr>
            <p:ph type="body" sz="quarter" idx="17"/>
          </p:nvPr>
        </p:nvSpPr>
        <p:spPr>
          <a:xfrm>
            <a:off x="24686514" y="27174976"/>
            <a:ext cx="10972800" cy="4830096"/>
          </a:xfrm>
        </p:spPr>
        <p:txBody>
          <a:bodyPr/>
          <a:lstStyle/>
          <a:p>
            <a:r>
              <a:rPr lang="en-US" dirty="0"/>
              <a:t>Future Goals: This is a space to share how your academic and/or professional goals have changed, solidified, or if you’ve made new goals. How did your experience abroad connect to your coursework, major, academic, or professional goals? Feel free to use bullet points. </a:t>
            </a:r>
            <a:r>
              <a:rPr lang="en-US" b="1" dirty="0"/>
              <a:t>Feel free to edit the section title above!</a:t>
            </a:r>
            <a:endParaRPr lang="en-US" dirty="0"/>
          </a:p>
        </p:txBody>
      </p:sp>
      <p:sp>
        <p:nvSpPr>
          <p:cNvPr id="8" name="Text Placeholder 7">
            <a:extLst>
              <a:ext uri="{FF2B5EF4-FFF2-40B4-BE49-F238E27FC236}">
                <a16:creationId xmlns:a16="http://schemas.microsoft.com/office/drawing/2014/main" id="{A217FA7B-7F9E-EF1C-C572-C9BCB56053FA}"/>
              </a:ext>
            </a:extLst>
          </p:cNvPr>
          <p:cNvSpPr>
            <a:spLocks noGrp="1"/>
          </p:cNvSpPr>
          <p:nvPr>
            <p:ph type="body" sz="quarter" idx="15"/>
          </p:nvPr>
        </p:nvSpPr>
        <p:spPr>
          <a:xfrm>
            <a:off x="24688800" y="7772401"/>
            <a:ext cx="10972800" cy="8686800"/>
          </a:xfrm>
        </p:spPr>
        <p:txBody>
          <a:bodyPr/>
          <a:lstStyle/>
          <a:p>
            <a:r>
              <a:rPr lang="en-US" dirty="0"/>
              <a:t>Conclusion: Restate the problem you addressed in your background section. Summarize the key findings from your results. What is the significance of your results/findings? What are the next steps for this research topic for you or for others? </a:t>
            </a:r>
            <a:r>
              <a:rPr lang="en-US" b="1" dirty="0"/>
              <a:t>Feel free to edit the section title above!</a:t>
            </a:r>
            <a:endParaRPr lang="en-US" dirty="0"/>
          </a:p>
        </p:txBody>
      </p:sp>
      <p:sp>
        <p:nvSpPr>
          <p:cNvPr id="9" name="Text Placeholder 8">
            <a:extLst>
              <a:ext uri="{FF2B5EF4-FFF2-40B4-BE49-F238E27FC236}">
                <a16:creationId xmlns:a16="http://schemas.microsoft.com/office/drawing/2014/main" id="{C33561EE-FCF8-C471-B1B0-3F1651EF1CCD}"/>
              </a:ext>
            </a:extLst>
          </p:cNvPr>
          <p:cNvSpPr>
            <a:spLocks noGrp="1"/>
          </p:cNvSpPr>
          <p:nvPr>
            <p:ph type="body" sz="quarter" idx="10"/>
          </p:nvPr>
        </p:nvSpPr>
        <p:spPr/>
        <p:txBody>
          <a:bodyPr/>
          <a:lstStyle/>
          <a:p>
            <a:r>
              <a:rPr lang="en-US" dirty="0"/>
              <a:t>Your Name, Major, Research Mentor and Department, Other Contributors</a:t>
            </a:r>
          </a:p>
        </p:txBody>
      </p:sp>
      <p:sp>
        <p:nvSpPr>
          <p:cNvPr id="10" name="Title 9">
            <a:extLst>
              <a:ext uri="{FF2B5EF4-FFF2-40B4-BE49-F238E27FC236}">
                <a16:creationId xmlns:a16="http://schemas.microsoft.com/office/drawing/2014/main" id="{435701CE-7EB3-2818-2072-0C054BBCCF7B}"/>
              </a:ext>
            </a:extLst>
          </p:cNvPr>
          <p:cNvSpPr>
            <a:spLocks noGrp="1"/>
          </p:cNvSpPr>
          <p:nvPr>
            <p:ph type="title"/>
          </p:nvPr>
        </p:nvSpPr>
        <p:spPr/>
        <p:txBody>
          <a:bodyPr/>
          <a:lstStyle/>
          <a:p>
            <a:r>
              <a:rPr lang="en-US" dirty="0"/>
              <a:t>Global Research Poster Title</a:t>
            </a:r>
            <a:br>
              <a:rPr lang="en-US" dirty="0"/>
            </a:br>
            <a:r>
              <a:rPr lang="en-US" dirty="0"/>
              <a:t>Adjust Font Size &amp; Text As Needed</a:t>
            </a:r>
          </a:p>
        </p:txBody>
      </p:sp>
      <p:sp>
        <p:nvSpPr>
          <p:cNvPr id="11" name="Text Placeholder 10">
            <a:extLst>
              <a:ext uri="{FF2B5EF4-FFF2-40B4-BE49-F238E27FC236}">
                <a16:creationId xmlns:a16="http://schemas.microsoft.com/office/drawing/2014/main" id="{86D6E898-16B4-4773-6DAD-C9641321260A}"/>
              </a:ext>
            </a:extLst>
          </p:cNvPr>
          <p:cNvSpPr>
            <a:spLocks noGrp="1"/>
          </p:cNvSpPr>
          <p:nvPr>
            <p:ph type="body" sz="quarter" idx="23"/>
          </p:nvPr>
        </p:nvSpPr>
        <p:spPr>
          <a:xfrm>
            <a:off x="24657648" y="25065956"/>
            <a:ext cx="10972800" cy="1828800"/>
          </a:xfrm>
        </p:spPr>
        <p:txBody>
          <a:bodyPr/>
          <a:lstStyle/>
          <a:p>
            <a:r>
              <a:rPr lang="en-US" dirty="0"/>
              <a:t>Future Goals</a:t>
            </a:r>
          </a:p>
        </p:txBody>
      </p:sp>
      <p:sp>
        <p:nvSpPr>
          <p:cNvPr id="12" name="Text Placeholder 11">
            <a:extLst>
              <a:ext uri="{FF2B5EF4-FFF2-40B4-BE49-F238E27FC236}">
                <a16:creationId xmlns:a16="http://schemas.microsoft.com/office/drawing/2014/main" id="{9F8D7609-62AE-0695-1449-4AE65349D25B}"/>
              </a:ext>
            </a:extLst>
          </p:cNvPr>
          <p:cNvSpPr>
            <a:spLocks noGrp="1"/>
          </p:cNvSpPr>
          <p:nvPr>
            <p:ph type="body" sz="quarter" idx="11"/>
          </p:nvPr>
        </p:nvSpPr>
        <p:spPr>
          <a:xfrm>
            <a:off x="914400" y="7772401"/>
            <a:ext cx="10972800" cy="6490360"/>
          </a:xfrm>
        </p:spPr>
        <p:txBody>
          <a:bodyPr/>
          <a:lstStyle/>
          <a:p>
            <a:r>
              <a:rPr lang="en-US" dirty="0"/>
              <a:t>Introduction: This section should include the background information on your topic. Introduce your audience to the issue or goal your research addresses and why it is important/relevant to your field. Discuss the previous work that has already been done in this area. Define key terms for your audience. </a:t>
            </a:r>
            <a:r>
              <a:rPr lang="en-US" b="1" dirty="0"/>
              <a:t>Feel free to edit the section title above!</a:t>
            </a:r>
            <a:endParaRPr lang="en-US" dirty="0"/>
          </a:p>
        </p:txBody>
      </p:sp>
      <p:sp>
        <p:nvSpPr>
          <p:cNvPr id="13" name="Picture Placeholder 12">
            <a:extLst>
              <a:ext uri="{FF2B5EF4-FFF2-40B4-BE49-F238E27FC236}">
                <a16:creationId xmlns:a16="http://schemas.microsoft.com/office/drawing/2014/main" id="{EA2953A6-9FF9-1207-2740-EA24DE660CBF}"/>
              </a:ext>
            </a:extLst>
          </p:cNvPr>
          <p:cNvSpPr>
            <a:spLocks noGrp="1"/>
          </p:cNvSpPr>
          <p:nvPr>
            <p:ph type="pic" sz="quarter" idx="24"/>
          </p:nvPr>
        </p:nvSpPr>
        <p:spPr/>
        <p:txBody>
          <a:bodyPr/>
          <a:lstStyle/>
          <a:p>
            <a:endParaRPr lang="en-US"/>
          </a:p>
        </p:txBody>
      </p:sp>
      <p:sp>
        <p:nvSpPr>
          <p:cNvPr id="14" name="Picture Placeholder 13">
            <a:extLst>
              <a:ext uri="{FF2B5EF4-FFF2-40B4-BE49-F238E27FC236}">
                <a16:creationId xmlns:a16="http://schemas.microsoft.com/office/drawing/2014/main" id="{7A0C0726-7136-4202-87A8-65E18FBC2A54}"/>
              </a:ext>
            </a:extLst>
          </p:cNvPr>
          <p:cNvSpPr>
            <a:spLocks noGrp="1"/>
          </p:cNvSpPr>
          <p:nvPr>
            <p:ph type="pic" sz="quarter" idx="25"/>
          </p:nvPr>
        </p:nvSpPr>
        <p:spPr/>
        <p:txBody>
          <a:bodyPr/>
          <a:lstStyle/>
          <a:p>
            <a:endParaRPr lang="en-US"/>
          </a:p>
        </p:txBody>
      </p:sp>
      <p:sp>
        <p:nvSpPr>
          <p:cNvPr id="17" name="Text Placeholder 16">
            <a:extLst>
              <a:ext uri="{FF2B5EF4-FFF2-40B4-BE49-F238E27FC236}">
                <a16:creationId xmlns:a16="http://schemas.microsoft.com/office/drawing/2014/main" id="{2E6F42D4-F431-6BC7-E1B0-05E54FC21949}"/>
              </a:ext>
            </a:extLst>
          </p:cNvPr>
          <p:cNvSpPr>
            <a:spLocks noGrp="1"/>
          </p:cNvSpPr>
          <p:nvPr>
            <p:ph type="body" sz="quarter" idx="32"/>
          </p:nvPr>
        </p:nvSpPr>
        <p:spPr/>
        <p:txBody>
          <a:bodyPr/>
          <a:lstStyle/>
          <a:p>
            <a:pPr lvl="0"/>
            <a:r>
              <a:rPr lang="en-US" dirty="0"/>
              <a:t>Data Results and Analysis: This should be your most in-depth section. Highlight the key data, findings, or themes that led to your conclusion. </a:t>
            </a:r>
            <a:r>
              <a:rPr lang="en-US" b="1" dirty="0"/>
              <a:t>Feel free to edit the section title above!</a:t>
            </a:r>
            <a:endParaRPr lang="en-US" dirty="0"/>
          </a:p>
        </p:txBody>
      </p:sp>
      <p:sp>
        <p:nvSpPr>
          <p:cNvPr id="20" name="Text Placeholder 34">
            <a:extLst>
              <a:ext uri="{FF2B5EF4-FFF2-40B4-BE49-F238E27FC236}">
                <a16:creationId xmlns:a16="http://schemas.microsoft.com/office/drawing/2014/main" id="{7EBE1F90-9C68-4145-4920-FA35BF54420E}"/>
              </a:ext>
            </a:extLst>
          </p:cNvPr>
          <p:cNvSpPr>
            <a:spLocks noGrp="1"/>
          </p:cNvSpPr>
          <p:nvPr>
            <p:ph type="body" sz="quarter" idx="20"/>
          </p:nvPr>
        </p:nvSpPr>
        <p:spPr>
          <a:xfrm>
            <a:off x="24688800" y="5486400"/>
            <a:ext cx="10972800" cy="1828800"/>
          </a:xfrm>
          <a:solidFill>
            <a:srgbClr val="C8102E"/>
          </a:solidFill>
        </p:spPr>
        <p:txBody>
          <a:bodyPr anchor="ctr">
            <a:noAutofit/>
          </a:bodyPr>
          <a:lstStyle>
            <a:lvl1pPr marL="0" indent="0" algn="ctr">
              <a:lnSpc>
                <a:spcPct val="70000"/>
              </a:lnSpc>
              <a:spcBef>
                <a:spcPts val="0"/>
              </a:spcBef>
              <a:buNone/>
              <a:defRPr sz="7200" b="0" i="0">
                <a:solidFill>
                  <a:schemeClr val="bg1"/>
                </a:solidFill>
                <a:latin typeface="Arial Nova Cond" panose="020B0506020202020204" pitchFamily="34" charset="0"/>
              </a:defRPr>
            </a:lvl1pPr>
            <a:lvl2pPr>
              <a:defRPr sz="8200" b="0" i="0">
                <a:solidFill>
                  <a:schemeClr val="bg1"/>
                </a:solidFill>
                <a:latin typeface="Arial Nova Cond" panose="020B0506020202020204" pitchFamily="34" charset="0"/>
              </a:defRPr>
            </a:lvl2pPr>
            <a:lvl3pPr>
              <a:defRPr sz="8200" b="0" i="0">
                <a:solidFill>
                  <a:schemeClr val="bg1"/>
                </a:solidFill>
                <a:latin typeface="Arial Nova Cond" panose="020B0506020202020204" pitchFamily="34" charset="0"/>
              </a:defRPr>
            </a:lvl3pPr>
            <a:lvl4pPr>
              <a:defRPr sz="8200" b="0" i="0">
                <a:solidFill>
                  <a:schemeClr val="bg1"/>
                </a:solidFill>
                <a:latin typeface="Arial Nova Cond" panose="020B0506020202020204" pitchFamily="34" charset="0"/>
              </a:defRPr>
            </a:lvl4pPr>
            <a:lvl5pPr>
              <a:defRPr sz="8200" b="0" i="0">
                <a:solidFill>
                  <a:schemeClr val="bg1"/>
                </a:solidFill>
                <a:latin typeface="Arial Nova Cond" panose="020B0506020202020204" pitchFamily="34" charset="0"/>
              </a:defRPr>
            </a:lvl5pPr>
          </a:lstStyle>
          <a:p>
            <a:pPr lvl="0"/>
            <a:r>
              <a:rPr lang="en-US" sz="8200" dirty="0"/>
              <a:t>Conclusion</a:t>
            </a:r>
          </a:p>
        </p:txBody>
      </p:sp>
      <p:sp>
        <p:nvSpPr>
          <p:cNvPr id="21" name="Text Placeholder 34">
            <a:extLst>
              <a:ext uri="{FF2B5EF4-FFF2-40B4-BE49-F238E27FC236}">
                <a16:creationId xmlns:a16="http://schemas.microsoft.com/office/drawing/2014/main" id="{872A0F43-C0C2-2969-E8A7-BB40AF94F861}"/>
              </a:ext>
            </a:extLst>
          </p:cNvPr>
          <p:cNvSpPr txBox="1">
            <a:spLocks/>
          </p:cNvSpPr>
          <p:nvPr/>
        </p:nvSpPr>
        <p:spPr>
          <a:xfrm>
            <a:off x="24686514" y="16808937"/>
            <a:ext cx="10972800" cy="1828800"/>
          </a:xfrm>
          <a:prstGeom prst="rect">
            <a:avLst/>
          </a:prstGeom>
          <a:solidFill>
            <a:srgbClr val="C8102E"/>
          </a:solidFill>
        </p:spPr>
        <p:txBody>
          <a:bodyPr vert="horz" lIns="91440" tIns="45720" rIns="91440" bIns="45720" rtlCol="0" anchor="ctr">
            <a:noAutofit/>
          </a:bodyPr>
          <a:lstStyle>
            <a:lvl1pPr marL="0" indent="0" algn="ctr" defTabSz="3657600" rtl="0" eaLnBrk="1" latinLnBrk="0" hangingPunct="1">
              <a:lnSpc>
                <a:spcPct val="70000"/>
              </a:lnSpc>
              <a:spcBef>
                <a:spcPts val="0"/>
              </a:spcBef>
              <a:buFont typeface="Arial" panose="020B0604020202020204" pitchFamily="34" charset="0"/>
              <a:buNone/>
              <a:defRPr sz="7200" b="0" i="0" kern="1200">
                <a:solidFill>
                  <a:schemeClr val="bg1"/>
                </a:solidFill>
                <a:latin typeface="Arial Nova Cond" panose="020B0506020202020204" pitchFamily="34" charset="0"/>
                <a:ea typeface="+mn-ea"/>
                <a:cs typeface="+mn-cs"/>
              </a:defRPr>
            </a:lvl1pPr>
            <a:lvl2pPr marL="2743200" indent="-914400" algn="l" defTabSz="3657600" rtl="0" eaLnBrk="1" latinLnBrk="0" hangingPunct="1">
              <a:lnSpc>
                <a:spcPct val="90000"/>
              </a:lnSpc>
              <a:spcBef>
                <a:spcPts val="2000"/>
              </a:spcBef>
              <a:buFont typeface="Arial" panose="020B0604020202020204" pitchFamily="34" charset="0"/>
              <a:buChar char="•"/>
              <a:defRPr sz="8200" b="0" i="0" kern="1200">
                <a:solidFill>
                  <a:schemeClr val="bg1"/>
                </a:solidFill>
                <a:latin typeface="Arial Nova Cond" panose="020B0506020202020204" pitchFamily="34" charset="0"/>
                <a:ea typeface="+mn-ea"/>
                <a:cs typeface="+mn-cs"/>
              </a:defRPr>
            </a:lvl2pPr>
            <a:lvl3pPr marL="4572000" indent="-914400" algn="l" defTabSz="3657600" rtl="0" eaLnBrk="1" latinLnBrk="0" hangingPunct="1">
              <a:lnSpc>
                <a:spcPct val="90000"/>
              </a:lnSpc>
              <a:spcBef>
                <a:spcPts val="2000"/>
              </a:spcBef>
              <a:buFont typeface="Arial" panose="020B0604020202020204" pitchFamily="34" charset="0"/>
              <a:buChar char="•"/>
              <a:defRPr sz="8200" b="0" i="0" kern="1200">
                <a:solidFill>
                  <a:schemeClr val="bg1"/>
                </a:solidFill>
                <a:latin typeface="Arial Nova Cond" panose="020B0506020202020204" pitchFamily="34" charset="0"/>
                <a:ea typeface="+mn-ea"/>
                <a:cs typeface="+mn-cs"/>
              </a:defRPr>
            </a:lvl3pPr>
            <a:lvl4pPr marL="6400800" indent="-914400" algn="l" defTabSz="3657600" rtl="0" eaLnBrk="1" latinLnBrk="0" hangingPunct="1">
              <a:lnSpc>
                <a:spcPct val="90000"/>
              </a:lnSpc>
              <a:spcBef>
                <a:spcPts val="2000"/>
              </a:spcBef>
              <a:buFont typeface="Arial" panose="020B0604020202020204" pitchFamily="34" charset="0"/>
              <a:buChar char="•"/>
              <a:defRPr sz="8200" b="0" i="0" kern="1200">
                <a:solidFill>
                  <a:schemeClr val="bg1"/>
                </a:solidFill>
                <a:latin typeface="Arial Nova Cond" panose="020B0506020202020204" pitchFamily="34" charset="0"/>
                <a:ea typeface="+mn-ea"/>
                <a:cs typeface="+mn-cs"/>
              </a:defRPr>
            </a:lvl4pPr>
            <a:lvl5pPr marL="8229600" indent="-914400" algn="l" defTabSz="3657600" rtl="0" eaLnBrk="1" latinLnBrk="0" hangingPunct="1">
              <a:lnSpc>
                <a:spcPct val="90000"/>
              </a:lnSpc>
              <a:spcBef>
                <a:spcPts val="2000"/>
              </a:spcBef>
              <a:buFont typeface="Arial" panose="020B0604020202020204" pitchFamily="34" charset="0"/>
              <a:buChar char="•"/>
              <a:defRPr sz="8200" b="0" i="0" kern="1200">
                <a:solidFill>
                  <a:schemeClr val="bg1"/>
                </a:solidFill>
                <a:latin typeface="Arial Nova Cond" panose="020B0506020202020204" pitchFamily="34" charset="0"/>
                <a:ea typeface="+mn-ea"/>
                <a:cs typeface="+mn-cs"/>
              </a:defRPr>
            </a:lvl5pPr>
            <a:lvl6pPr marL="100584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6pPr>
            <a:lvl7pPr marL="118872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7pPr>
            <a:lvl8pPr marL="137160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8pPr>
            <a:lvl9pPr marL="155448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9pPr>
          </a:lstStyle>
          <a:p>
            <a:r>
              <a:rPr lang="en-US" dirty="0"/>
              <a:t>Global Career Skills Development</a:t>
            </a:r>
          </a:p>
        </p:txBody>
      </p:sp>
      <p:sp>
        <p:nvSpPr>
          <p:cNvPr id="22" name="Text Placeholder 25">
            <a:extLst>
              <a:ext uri="{FF2B5EF4-FFF2-40B4-BE49-F238E27FC236}">
                <a16:creationId xmlns:a16="http://schemas.microsoft.com/office/drawing/2014/main" id="{A4FD416B-FF1C-D97A-EE40-E19F27C84A40}"/>
              </a:ext>
            </a:extLst>
          </p:cNvPr>
          <p:cNvSpPr txBox="1">
            <a:spLocks/>
          </p:cNvSpPr>
          <p:nvPr/>
        </p:nvSpPr>
        <p:spPr>
          <a:xfrm>
            <a:off x="24688800" y="18917955"/>
            <a:ext cx="10972800" cy="5854034"/>
          </a:xfrm>
          <a:prstGeom prst="rect">
            <a:avLst/>
          </a:prstGeom>
        </p:spPr>
        <p:txBody>
          <a:bodyPr vert="horz" lIns="91440" tIns="45720" rIns="91440" bIns="45720" rtlCol="0">
            <a:normAutofit/>
          </a:bodyPr>
          <a:lstStyle>
            <a:lvl1pPr marL="0" indent="0" algn="l" defTabSz="3657600" rtl="0" eaLnBrk="1" latinLnBrk="0" hangingPunct="1">
              <a:lnSpc>
                <a:spcPct val="90000"/>
              </a:lnSpc>
              <a:spcBef>
                <a:spcPts val="4000"/>
              </a:spcBef>
              <a:buFont typeface="Arial" panose="020B0604020202020204" pitchFamily="34" charset="0"/>
              <a:buNone/>
              <a:defRPr sz="4000" b="0" i="0" kern="1200">
                <a:solidFill>
                  <a:schemeClr val="tx1"/>
                </a:solidFill>
                <a:latin typeface="Arial Nova Cond" panose="020B0506020202020204" pitchFamily="34" charset="0"/>
                <a:ea typeface="+mn-ea"/>
                <a:cs typeface="+mn-cs"/>
              </a:defRPr>
            </a:lvl1pPr>
            <a:lvl2pPr marL="928688" indent="-474663" algn="l" defTabSz="3657600" rtl="0" eaLnBrk="1" latinLnBrk="0" hangingPunct="1">
              <a:lnSpc>
                <a:spcPct val="90000"/>
              </a:lnSpc>
              <a:spcBef>
                <a:spcPts val="2000"/>
              </a:spcBef>
              <a:buFont typeface="Arial" panose="020B0604020202020204" pitchFamily="34" charset="0"/>
              <a:buChar char="•"/>
              <a:tabLst/>
              <a:defRPr sz="4000" b="0" i="0" kern="1200">
                <a:solidFill>
                  <a:schemeClr val="tx1"/>
                </a:solidFill>
                <a:latin typeface="Arial Nova Cond" panose="020B0506020202020204" pitchFamily="34" charset="0"/>
                <a:ea typeface="+mn-ea"/>
                <a:cs typeface="+mn-cs"/>
              </a:defRPr>
            </a:lvl2pPr>
            <a:lvl3pPr marL="1497013" indent="-474663" algn="l" defTabSz="3657600" rtl="0" eaLnBrk="1" latinLnBrk="0" hangingPunct="1">
              <a:lnSpc>
                <a:spcPct val="90000"/>
              </a:lnSpc>
              <a:spcBef>
                <a:spcPts val="2000"/>
              </a:spcBef>
              <a:buFont typeface="Arial" panose="020B0604020202020204" pitchFamily="34" charset="0"/>
              <a:buChar char="•"/>
              <a:tabLst/>
              <a:defRPr sz="4000" b="0" i="0" kern="1200">
                <a:solidFill>
                  <a:schemeClr val="tx1"/>
                </a:solidFill>
                <a:latin typeface="Arial Nova Cond" panose="020B0506020202020204" pitchFamily="34" charset="0"/>
                <a:ea typeface="+mn-ea"/>
                <a:cs typeface="+mn-cs"/>
              </a:defRPr>
            </a:lvl3pPr>
            <a:lvl4pPr marL="2008188" indent="-434975" algn="l" defTabSz="3657600" rtl="0" eaLnBrk="1" latinLnBrk="0" hangingPunct="1">
              <a:lnSpc>
                <a:spcPct val="90000"/>
              </a:lnSpc>
              <a:spcBef>
                <a:spcPts val="2000"/>
              </a:spcBef>
              <a:buFont typeface="Arial" panose="020B0604020202020204" pitchFamily="34" charset="0"/>
              <a:buChar char="•"/>
              <a:tabLst/>
              <a:defRPr sz="4000" b="0" i="0" kern="1200">
                <a:solidFill>
                  <a:schemeClr val="tx1"/>
                </a:solidFill>
                <a:latin typeface="Arial Nova Cond" panose="020B0506020202020204" pitchFamily="34" charset="0"/>
                <a:ea typeface="+mn-ea"/>
                <a:cs typeface="+mn-cs"/>
              </a:defRPr>
            </a:lvl4pPr>
            <a:lvl5pPr marL="2690813" indent="-473075" algn="l" defTabSz="3657600" rtl="0" eaLnBrk="1" latinLnBrk="0" hangingPunct="1">
              <a:lnSpc>
                <a:spcPct val="90000"/>
              </a:lnSpc>
              <a:spcBef>
                <a:spcPts val="2000"/>
              </a:spcBef>
              <a:buFont typeface="Arial" panose="020B0604020202020204" pitchFamily="34" charset="0"/>
              <a:buChar char="•"/>
              <a:tabLst/>
              <a:defRPr sz="4000" b="0" i="0" kern="1200">
                <a:solidFill>
                  <a:schemeClr val="tx1"/>
                </a:solidFill>
                <a:latin typeface="Arial Nova Cond" panose="020B0506020202020204" pitchFamily="34" charset="0"/>
                <a:ea typeface="+mn-ea"/>
                <a:cs typeface="+mn-cs"/>
              </a:defRPr>
            </a:lvl5pPr>
            <a:lvl6pPr marL="100584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6pPr>
            <a:lvl7pPr marL="118872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7pPr>
            <a:lvl8pPr marL="137160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8pPr>
            <a:lvl9pPr marL="15544800" indent="-914400" algn="l" defTabSz="3657600" rtl="0" eaLnBrk="1" latinLnBrk="0" hangingPunct="1">
              <a:lnSpc>
                <a:spcPct val="90000"/>
              </a:lnSpc>
              <a:spcBef>
                <a:spcPts val="2000"/>
              </a:spcBef>
              <a:buFont typeface="Arial" panose="020B0604020202020204" pitchFamily="34" charset="0"/>
              <a:buChar char="•"/>
              <a:defRPr sz="7200" kern="1200">
                <a:solidFill>
                  <a:schemeClr val="tx1"/>
                </a:solidFill>
                <a:latin typeface="+mn-lt"/>
                <a:ea typeface="+mn-ea"/>
                <a:cs typeface="+mn-cs"/>
              </a:defRPr>
            </a:lvl9pPr>
          </a:lstStyle>
          <a:p>
            <a:r>
              <a:rPr lang="en-US" dirty="0"/>
              <a:t>Skills Development: Using the provided 8 NACE career readiness competency icons from the previous slide templates, pick 2-3 competencies, delete the others, and share how you’ve grown in these areas. Learn more at naceweb.org/career-readiness/competencies. </a:t>
            </a:r>
            <a:r>
              <a:rPr lang="en-US" b="1" dirty="0"/>
              <a:t>Feel free to edit the section title above!</a:t>
            </a:r>
            <a:endParaRPr lang="en-US" dirty="0"/>
          </a:p>
        </p:txBody>
      </p:sp>
      <p:sp>
        <p:nvSpPr>
          <p:cNvPr id="23" name="Text Placeholder 17">
            <a:extLst>
              <a:ext uri="{FF2B5EF4-FFF2-40B4-BE49-F238E27FC236}">
                <a16:creationId xmlns:a16="http://schemas.microsoft.com/office/drawing/2014/main" id="{E971494F-B4CC-4F08-DF5B-011666640BA8}"/>
              </a:ext>
            </a:extLst>
          </p:cNvPr>
          <p:cNvSpPr>
            <a:spLocks noGrp="1"/>
          </p:cNvSpPr>
          <p:nvPr>
            <p:ph type="body" sz="quarter" idx="33"/>
          </p:nvPr>
        </p:nvSpPr>
        <p:spPr>
          <a:xfrm>
            <a:off x="12769850" y="20574000"/>
            <a:ext cx="11004550" cy="11425238"/>
          </a:xfrm>
        </p:spPr>
        <p:txBody>
          <a:bodyPr/>
          <a:lstStyle/>
          <a:p>
            <a:pPr lvl="0"/>
            <a:r>
              <a:rPr lang="en-US" dirty="0"/>
              <a:t>Graphs, tables, or images can be a great way to add visually appealing components to your poster but make sure they are labeled and easy to read. </a:t>
            </a:r>
            <a:r>
              <a:rPr lang="en-US" b="1" dirty="0"/>
              <a:t>Only use images that are high-resolution.</a:t>
            </a:r>
            <a:r>
              <a:rPr lang="en-US" dirty="0"/>
              <a:t> Images that are too pixelated will appear blurry when printed.</a:t>
            </a:r>
          </a:p>
        </p:txBody>
      </p:sp>
    </p:spTree>
    <p:extLst>
      <p:ext uri="{BB962C8B-B14F-4D97-AF65-F5344CB8AC3E}">
        <p14:creationId xmlns:p14="http://schemas.microsoft.com/office/powerpoint/2010/main" val="1286966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34E0AF-0B83-1EC8-ED1F-F1C13A436C38}"/>
              </a:ext>
            </a:extLst>
          </p:cNvPr>
          <p:cNvPicPr>
            <a:picLocks noChangeAspect="1"/>
          </p:cNvPicPr>
          <p:nvPr/>
        </p:nvPicPr>
        <p:blipFill>
          <a:blip r:embed="rId2"/>
          <a:stretch>
            <a:fillRect/>
          </a:stretch>
        </p:blipFill>
        <p:spPr>
          <a:xfrm>
            <a:off x="4815640" y="14859229"/>
            <a:ext cx="26944719" cy="15421346"/>
          </a:xfrm>
          <a:prstGeom prst="rect">
            <a:avLst/>
          </a:prstGeom>
        </p:spPr>
      </p:pic>
      <p:sp>
        <p:nvSpPr>
          <p:cNvPr id="5" name="TextBox 4">
            <a:extLst>
              <a:ext uri="{FF2B5EF4-FFF2-40B4-BE49-F238E27FC236}">
                <a16:creationId xmlns:a16="http://schemas.microsoft.com/office/drawing/2014/main" id="{46B97115-A417-454B-CF4B-8A38814B3709}"/>
              </a:ext>
            </a:extLst>
          </p:cNvPr>
          <p:cNvSpPr txBox="1"/>
          <p:nvPr/>
        </p:nvSpPr>
        <p:spPr>
          <a:xfrm>
            <a:off x="4815640" y="6365226"/>
            <a:ext cx="26944719" cy="7171194"/>
          </a:xfrm>
          <a:prstGeom prst="rect">
            <a:avLst/>
          </a:prstGeom>
          <a:noFill/>
        </p:spPr>
        <p:txBody>
          <a:bodyPr wrap="square">
            <a:spAutoFit/>
          </a:bodyPr>
          <a:lstStyle/>
          <a:p>
            <a:r>
              <a:rPr lang="en-US" sz="11500" dirty="0"/>
              <a:t>To save, go to File -&gt; Export…</a:t>
            </a:r>
          </a:p>
          <a:p>
            <a:r>
              <a:rPr lang="en-US" sz="11500" dirty="0"/>
              <a:t>When the save box opens, </a:t>
            </a:r>
            <a:br>
              <a:rPr lang="en-US" sz="11500" dirty="0"/>
            </a:br>
            <a:r>
              <a:rPr lang="en-US" sz="11500" dirty="0"/>
              <a:t>make sure the file format is PDF</a:t>
            </a:r>
          </a:p>
          <a:p>
            <a:r>
              <a:rPr lang="en-US" sz="11500" dirty="0"/>
              <a:t>Send your PDF poster to uhglobal@uh.edu</a:t>
            </a:r>
          </a:p>
        </p:txBody>
      </p:sp>
      <p:sp>
        <p:nvSpPr>
          <p:cNvPr id="7" name="TextBox 6">
            <a:extLst>
              <a:ext uri="{FF2B5EF4-FFF2-40B4-BE49-F238E27FC236}">
                <a16:creationId xmlns:a16="http://schemas.microsoft.com/office/drawing/2014/main" id="{CDD4862D-259B-C760-A883-308F4050E434}"/>
              </a:ext>
            </a:extLst>
          </p:cNvPr>
          <p:cNvSpPr txBox="1"/>
          <p:nvPr/>
        </p:nvSpPr>
        <p:spPr>
          <a:xfrm>
            <a:off x="4815640" y="2519668"/>
            <a:ext cx="25925623" cy="3154710"/>
          </a:xfrm>
          <a:prstGeom prst="rect">
            <a:avLst/>
          </a:prstGeom>
          <a:noFill/>
        </p:spPr>
        <p:txBody>
          <a:bodyPr wrap="none" rtlCol="0">
            <a:spAutoFit/>
          </a:bodyPr>
          <a:lstStyle/>
          <a:p>
            <a:r>
              <a:rPr lang="en-US" sz="19900" b="1" dirty="0"/>
              <a:t>READ BEFORE YOU SAVE</a:t>
            </a:r>
          </a:p>
        </p:txBody>
      </p:sp>
    </p:spTree>
    <p:extLst>
      <p:ext uri="{BB962C8B-B14F-4D97-AF65-F5344CB8AC3E}">
        <p14:creationId xmlns:p14="http://schemas.microsoft.com/office/powerpoint/2010/main" val="39418959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40</TotalTime>
  <Words>1710</Words>
  <Application>Microsoft Office PowerPoint</Application>
  <PresentationFormat>Custom</PresentationFormat>
  <Paragraphs>89</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Aptos Display</vt:lpstr>
      <vt:lpstr>Arial</vt:lpstr>
      <vt:lpstr>Arial Nova Cond</vt:lpstr>
      <vt:lpstr>Office Theme</vt:lpstr>
      <vt:lpstr>PowerPoint Presentation</vt:lpstr>
      <vt:lpstr>Learning Abroad Poster Title Adjust Font Size &amp; Text As Needed</vt:lpstr>
      <vt:lpstr>Global-Local Experience Poster Title Adjust Font Size &amp; Text As Needed</vt:lpstr>
      <vt:lpstr>Global Research Poster Title Adjust Font Size &amp; Text As Needed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Mahoney, Maggie</dc:creator>
  <cp:lastModifiedBy>Mahoney, Maggie</cp:lastModifiedBy>
  <cp:revision>1</cp:revision>
  <dcterms:created xsi:type="dcterms:W3CDTF">2026-10-01T20:31:20Z</dcterms:created>
  <dcterms:modified xsi:type="dcterms:W3CDTF">2026-10-01T21:17:08Z</dcterms:modified>
</cp:coreProperties>
</file>