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61" r:id="rId5"/>
    <p:sldId id="295" r:id="rId6"/>
    <p:sldId id="277" r:id="rId7"/>
    <p:sldId id="297" r:id="rId8"/>
    <p:sldId id="298" r:id="rId9"/>
    <p:sldId id="304" r:id="rId10"/>
    <p:sldId id="300" r:id="rId11"/>
    <p:sldId id="302" r:id="rId12"/>
    <p:sldId id="303" r:id="rId13"/>
    <p:sldId id="301" r:id="rId14"/>
    <p:sldId id="305" r:id="rId15"/>
    <p:sldId id="296" r:id="rId16"/>
    <p:sldId id="307" r:id="rId17"/>
    <p:sldId id="308" r:id="rId18"/>
    <p:sldId id="309" r:id="rId19"/>
    <p:sldId id="310" r:id="rId20"/>
    <p:sldId id="311" r:id="rId21"/>
    <p:sldId id="313" r:id="rId22"/>
    <p:sldId id="315" r:id="rId23"/>
    <p:sldId id="316" r:id="rId24"/>
    <p:sldId id="317" r:id="rId25"/>
    <p:sldId id="314" r:id="rId26"/>
    <p:sldId id="318" r:id="rId27"/>
    <p:sldId id="320" r:id="rId28"/>
    <p:sldId id="319" r:id="rId29"/>
    <p:sldId id="321" r:id="rId30"/>
    <p:sldId id="322" r:id="rId31"/>
    <p:sldId id="323" r:id="rId32"/>
    <p:sldId id="325" r:id="rId33"/>
    <p:sldId id="326" r:id="rId34"/>
    <p:sldId id="327" r:id="rId35"/>
    <p:sldId id="332" r:id="rId36"/>
    <p:sldId id="328" r:id="rId37"/>
    <p:sldId id="330" r:id="rId38"/>
    <p:sldId id="331" r:id="rId39"/>
    <p:sldId id="329" r:id="rId40"/>
    <p:sldId id="27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91" d="100"/>
          <a:sy n="91" d="100"/>
        </p:scale>
        <p:origin x="1284"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o, Liwei Olivia" userId="8b3eb1bd-1343-4856-8670-895d4d8d38c1" providerId="ADAL" clId="{037FAD3E-87CA-416D-AF77-E92F45F32D3F}"/>
    <pc:docChg chg="custSel addSld delSld modSld">
      <pc:chgData name="Guo, Liwei Olivia" userId="8b3eb1bd-1343-4856-8670-895d4d8d38c1" providerId="ADAL" clId="{037FAD3E-87CA-416D-AF77-E92F45F32D3F}" dt="2026-01-22T16:34:47.341" v="849" actId="14100"/>
      <pc:docMkLst>
        <pc:docMk/>
      </pc:docMkLst>
      <pc:sldChg chg="modSp">
        <pc:chgData name="Guo, Liwei Olivia" userId="8b3eb1bd-1343-4856-8670-895d4d8d38c1" providerId="ADAL" clId="{037FAD3E-87CA-416D-AF77-E92F45F32D3F}" dt="2026-01-21T18:12:21.556" v="28" actId="2711"/>
        <pc:sldMkLst>
          <pc:docMk/>
          <pc:sldMk cId="1854109171" sldId="261"/>
        </pc:sldMkLst>
        <pc:spChg chg="mod">
          <ac:chgData name="Guo, Liwei Olivia" userId="8b3eb1bd-1343-4856-8670-895d4d8d38c1" providerId="ADAL" clId="{037FAD3E-87CA-416D-AF77-E92F45F32D3F}" dt="2026-01-21T18:12:12.064" v="27" actId="2711"/>
          <ac:spMkLst>
            <pc:docMk/>
            <pc:sldMk cId="1854109171" sldId="261"/>
            <ac:spMk id="2" creationId="{3A19F2C4-5A0D-4BE0-B085-3B815131241A}"/>
          </ac:spMkLst>
        </pc:spChg>
        <pc:spChg chg="mod">
          <ac:chgData name="Guo, Liwei Olivia" userId="8b3eb1bd-1343-4856-8670-895d4d8d38c1" providerId="ADAL" clId="{037FAD3E-87CA-416D-AF77-E92F45F32D3F}" dt="2026-01-21T18:12:21.556" v="28" actId="2711"/>
          <ac:spMkLst>
            <pc:docMk/>
            <pc:sldMk cId="1854109171" sldId="261"/>
            <ac:spMk id="3" creationId="{44DB2C18-21C5-40C6-A324-9B29FA19D5A9}"/>
          </ac:spMkLst>
        </pc:spChg>
      </pc:sldChg>
      <pc:sldChg chg="addSp modSp">
        <pc:chgData name="Guo, Liwei Olivia" userId="8b3eb1bd-1343-4856-8670-895d4d8d38c1" providerId="ADAL" clId="{037FAD3E-87CA-416D-AF77-E92F45F32D3F}" dt="2026-01-21T20:33:31.276" v="150" actId="14100"/>
        <pc:sldMkLst>
          <pc:docMk/>
          <pc:sldMk cId="616548060" sldId="277"/>
        </pc:sldMkLst>
        <pc:spChg chg="mod">
          <ac:chgData name="Guo, Liwei Olivia" userId="8b3eb1bd-1343-4856-8670-895d4d8d38c1" providerId="ADAL" clId="{037FAD3E-87CA-416D-AF77-E92F45F32D3F}" dt="2026-01-21T18:14:12.465" v="32" actId="20577"/>
          <ac:spMkLst>
            <pc:docMk/>
            <pc:sldMk cId="616548060" sldId="277"/>
            <ac:spMk id="2" creationId="{3A19F2C4-5A0D-4BE0-B085-3B815131241A}"/>
          </ac:spMkLst>
        </pc:spChg>
        <pc:spChg chg="mod">
          <ac:chgData name="Guo, Liwei Olivia" userId="8b3eb1bd-1343-4856-8670-895d4d8d38c1" providerId="ADAL" clId="{037FAD3E-87CA-416D-AF77-E92F45F32D3F}" dt="2026-01-21T20:33:31.276" v="150" actId="14100"/>
          <ac:spMkLst>
            <pc:docMk/>
            <pc:sldMk cId="616548060" sldId="277"/>
            <ac:spMk id="3" creationId="{44DB2C18-21C5-40C6-A324-9B29FA19D5A9}"/>
          </ac:spMkLst>
        </pc:spChg>
        <pc:picChg chg="add mod">
          <ac:chgData name="Guo, Liwei Olivia" userId="8b3eb1bd-1343-4856-8670-895d4d8d38c1" providerId="ADAL" clId="{037FAD3E-87CA-416D-AF77-E92F45F32D3F}" dt="2026-01-21T20:32:55.835" v="148" actId="14100"/>
          <ac:picMkLst>
            <pc:docMk/>
            <pc:sldMk cId="616548060" sldId="277"/>
            <ac:picMk id="4" creationId="{D8944FB9-8374-4A01-AA6D-0CDE39130D81}"/>
          </ac:picMkLst>
        </pc:picChg>
      </pc:sldChg>
      <pc:sldChg chg="modSp">
        <pc:chgData name="Guo, Liwei Olivia" userId="8b3eb1bd-1343-4856-8670-895d4d8d38c1" providerId="ADAL" clId="{037FAD3E-87CA-416D-AF77-E92F45F32D3F}" dt="2026-01-21T18:12:47.130" v="30" actId="2711"/>
        <pc:sldMkLst>
          <pc:docMk/>
          <pc:sldMk cId="1012219814" sldId="295"/>
        </pc:sldMkLst>
        <pc:spChg chg="mod">
          <ac:chgData name="Guo, Liwei Olivia" userId="8b3eb1bd-1343-4856-8670-895d4d8d38c1" providerId="ADAL" clId="{037FAD3E-87CA-416D-AF77-E92F45F32D3F}" dt="2026-01-21T18:12:37.570" v="29" actId="2711"/>
          <ac:spMkLst>
            <pc:docMk/>
            <pc:sldMk cId="1012219814" sldId="295"/>
            <ac:spMk id="2" creationId="{3A19F2C4-5A0D-4BE0-B085-3B815131241A}"/>
          </ac:spMkLst>
        </pc:spChg>
        <pc:spChg chg="mod">
          <ac:chgData name="Guo, Liwei Olivia" userId="8b3eb1bd-1343-4856-8670-895d4d8d38c1" providerId="ADAL" clId="{037FAD3E-87CA-416D-AF77-E92F45F32D3F}" dt="2026-01-21T18:12:47.130" v="30" actId="2711"/>
          <ac:spMkLst>
            <pc:docMk/>
            <pc:sldMk cId="1012219814" sldId="295"/>
            <ac:spMk id="3" creationId="{44DB2C18-21C5-40C6-A324-9B29FA19D5A9}"/>
          </ac:spMkLst>
        </pc:spChg>
      </pc:sldChg>
      <pc:sldChg chg="addSp delSp modSp add">
        <pc:chgData name="Guo, Liwei Olivia" userId="8b3eb1bd-1343-4856-8670-895d4d8d38c1" providerId="ADAL" clId="{037FAD3E-87CA-416D-AF77-E92F45F32D3F}" dt="2026-01-21T20:44:30.096" v="478" actId="20577"/>
        <pc:sldMkLst>
          <pc:docMk/>
          <pc:sldMk cId="831781336" sldId="296"/>
        </pc:sldMkLst>
        <pc:spChg chg="mod">
          <ac:chgData name="Guo, Liwei Olivia" userId="8b3eb1bd-1343-4856-8670-895d4d8d38c1" providerId="ADAL" clId="{037FAD3E-87CA-416D-AF77-E92F45F32D3F}" dt="2026-01-21T20:34:19.026" v="162" actId="255"/>
          <ac:spMkLst>
            <pc:docMk/>
            <pc:sldMk cId="831781336" sldId="296"/>
            <ac:spMk id="2" creationId="{3A19F2C4-5A0D-4BE0-B085-3B815131241A}"/>
          </ac:spMkLst>
        </pc:spChg>
        <pc:spChg chg="mod">
          <ac:chgData name="Guo, Liwei Olivia" userId="8b3eb1bd-1343-4856-8670-895d4d8d38c1" providerId="ADAL" clId="{037FAD3E-87CA-416D-AF77-E92F45F32D3F}" dt="2026-01-21T20:44:30.096" v="478" actId="20577"/>
          <ac:spMkLst>
            <pc:docMk/>
            <pc:sldMk cId="831781336" sldId="296"/>
            <ac:spMk id="3" creationId="{44DB2C18-21C5-40C6-A324-9B29FA19D5A9}"/>
          </ac:spMkLst>
        </pc:spChg>
        <pc:picChg chg="del">
          <ac:chgData name="Guo, Liwei Olivia" userId="8b3eb1bd-1343-4856-8670-895d4d8d38c1" providerId="ADAL" clId="{037FAD3E-87CA-416D-AF77-E92F45F32D3F}" dt="2026-01-21T20:35:15.787" v="281" actId="478"/>
          <ac:picMkLst>
            <pc:docMk/>
            <pc:sldMk cId="831781336" sldId="296"/>
            <ac:picMk id="4" creationId="{D8944FB9-8374-4A01-AA6D-0CDE39130D81}"/>
          </ac:picMkLst>
        </pc:picChg>
        <pc:picChg chg="add mod">
          <ac:chgData name="Guo, Liwei Olivia" userId="8b3eb1bd-1343-4856-8670-895d4d8d38c1" providerId="ADAL" clId="{037FAD3E-87CA-416D-AF77-E92F45F32D3F}" dt="2026-01-21T20:43:54.184" v="374" actId="1076"/>
          <ac:picMkLst>
            <pc:docMk/>
            <pc:sldMk cId="831781336" sldId="296"/>
            <ac:picMk id="5" creationId="{8153F95B-D94D-41D7-B9FB-2A674668DCDF}"/>
          </ac:picMkLst>
        </pc:picChg>
      </pc:sldChg>
      <pc:sldChg chg="addSp delSp modSp add">
        <pc:chgData name="Guo, Liwei Olivia" userId="8b3eb1bd-1343-4856-8670-895d4d8d38c1" providerId="ADAL" clId="{037FAD3E-87CA-416D-AF77-E92F45F32D3F}" dt="2026-01-22T16:34:47.341" v="849" actId="14100"/>
        <pc:sldMkLst>
          <pc:docMk/>
          <pc:sldMk cId="2910813156" sldId="297"/>
        </pc:sldMkLst>
        <pc:spChg chg="mod">
          <ac:chgData name="Guo, Liwei Olivia" userId="8b3eb1bd-1343-4856-8670-895d4d8d38c1" providerId="ADAL" clId="{037FAD3E-87CA-416D-AF77-E92F45F32D3F}" dt="2026-01-22T16:34:32.793" v="846" actId="20577"/>
          <ac:spMkLst>
            <pc:docMk/>
            <pc:sldMk cId="2910813156" sldId="297"/>
            <ac:spMk id="3" creationId="{44DB2C18-21C5-40C6-A324-9B29FA19D5A9}"/>
          </ac:spMkLst>
        </pc:spChg>
        <pc:picChg chg="del">
          <ac:chgData name="Guo, Liwei Olivia" userId="8b3eb1bd-1343-4856-8670-895d4d8d38c1" providerId="ADAL" clId="{037FAD3E-87CA-416D-AF77-E92F45F32D3F}" dt="2026-01-22T16:26:47.854" v="596" actId="478"/>
          <ac:picMkLst>
            <pc:docMk/>
            <pc:sldMk cId="2910813156" sldId="297"/>
            <ac:picMk id="4" creationId="{D8944FB9-8374-4A01-AA6D-0CDE39130D81}"/>
          </ac:picMkLst>
        </pc:picChg>
        <pc:picChg chg="add mod">
          <ac:chgData name="Guo, Liwei Olivia" userId="8b3eb1bd-1343-4856-8670-895d4d8d38c1" providerId="ADAL" clId="{037FAD3E-87CA-416D-AF77-E92F45F32D3F}" dt="2026-01-22T16:34:47.341" v="849" actId="14100"/>
          <ac:picMkLst>
            <pc:docMk/>
            <pc:sldMk cId="2910813156" sldId="297"/>
            <ac:picMk id="5" creationId="{762F3B61-9376-4C3A-A602-044AE048484C}"/>
          </ac:picMkLst>
        </pc:picChg>
      </pc:sldChg>
    </pc:docChg>
  </pc:docChgLst>
  <pc:docChgLst>
    <pc:chgData name="Guo, Liwei Olivia" userId="8b3eb1bd-1343-4856-8670-895d4d8d38c1" providerId="ADAL" clId="{DC62443E-801D-4ABE-AEF9-30DB39863876}"/>
    <pc:docChg chg="undo redo custSel addSld delSld modSld sldOrd">
      <pc:chgData name="Guo, Liwei Olivia" userId="8b3eb1bd-1343-4856-8670-895d4d8d38c1" providerId="ADAL" clId="{DC62443E-801D-4ABE-AEF9-30DB39863876}" dt="2026-02-04T17:58:46.361" v="6496" actId="1076"/>
      <pc:docMkLst>
        <pc:docMk/>
      </pc:docMkLst>
      <pc:sldChg chg="modSp">
        <pc:chgData name="Guo, Liwei Olivia" userId="8b3eb1bd-1343-4856-8670-895d4d8d38c1" providerId="ADAL" clId="{DC62443E-801D-4ABE-AEF9-30DB39863876}" dt="2026-01-26T15:24:37.809" v="3543" actId="20577"/>
        <pc:sldMkLst>
          <pc:docMk/>
          <pc:sldMk cId="3553037888" sldId="270"/>
        </pc:sldMkLst>
        <pc:spChg chg="mod">
          <ac:chgData name="Guo, Liwei Olivia" userId="8b3eb1bd-1343-4856-8670-895d4d8d38c1" providerId="ADAL" clId="{DC62443E-801D-4ABE-AEF9-30DB39863876}" dt="2026-01-26T15:24:37.809" v="3543" actId="20577"/>
          <ac:spMkLst>
            <pc:docMk/>
            <pc:sldMk cId="3553037888" sldId="270"/>
            <ac:spMk id="3" creationId="{44DB2C18-21C5-40C6-A324-9B29FA19D5A9}"/>
          </ac:spMkLst>
        </pc:spChg>
      </pc:sldChg>
      <pc:sldChg chg="modSp">
        <pc:chgData name="Guo, Liwei Olivia" userId="8b3eb1bd-1343-4856-8670-895d4d8d38c1" providerId="ADAL" clId="{DC62443E-801D-4ABE-AEF9-30DB39863876}" dt="2026-01-28T01:33:37.912" v="5382" actId="6549"/>
        <pc:sldMkLst>
          <pc:docMk/>
          <pc:sldMk cId="616548060" sldId="277"/>
        </pc:sldMkLst>
        <pc:spChg chg="mod">
          <ac:chgData name="Guo, Liwei Olivia" userId="8b3eb1bd-1343-4856-8670-895d4d8d38c1" providerId="ADAL" clId="{DC62443E-801D-4ABE-AEF9-30DB39863876}" dt="2026-01-28T01:33:37.912" v="5382" actId="6549"/>
          <ac:spMkLst>
            <pc:docMk/>
            <pc:sldMk cId="616548060" sldId="277"/>
            <ac:spMk id="3" creationId="{44DB2C18-21C5-40C6-A324-9B29FA19D5A9}"/>
          </ac:spMkLst>
        </pc:spChg>
      </pc:sldChg>
      <pc:sldChg chg="modSp">
        <pc:chgData name="Guo, Liwei Olivia" userId="8b3eb1bd-1343-4856-8670-895d4d8d38c1" providerId="ADAL" clId="{DC62443E-801D-4ABE-AEF9-30DB39863876}" dt="2026-01-27T21:09:25.523" v="5254" actId="1076"/>
        <pc:sldMkLst>
          <pc:docMk/>
          <pc:sldMk cId="1012219814" sldId="295"/>
        </pc:sldMkLst>
        <pc:spChg chg="mod">
          <ac:chgData name="Guo, Liwei Olivia" userId="8b3eb1bd-1343-4856-8670-895d4d8d38c1" providerId="ADAL" clId="{DC62443E-801D-4ABE-AEF9-30DB39863876}" dt="2026-01-27T21:09:17.013" v="5252" actId="20577"/>
          <ac:spMkLst>
            <pc:docMk/>
            <pc:sldMk cId="1012219814" sldId="295"/>
            <ac:spMk id="3" creationId="{44DB2C18-21C5-40C6-A324-9B29FA19D5A9}"/>
          </ac:spMkLst>
        </pc:spChg>
        <pc:picChg chg="mod">
          <ac:chgData name="Guo, Liwei Olivia" userId="8b3eb1bd-1343-4856-8670-895d4d8d38c1" providerId="ADAL" clId="{DC62443E-801D-4ABE-AEF9-30DB39863876}" dt="2026-01-27T21:09:23.300" v="5253" actId="1076"/>
          <ac:picMkLst>
            <pc:docMk/>
            <pc:sldMk cId="1012219814" sldId="295"/>
            <ac:picMk id="4" creationId="{E4332BDC-55D4-4521-B4D4-815011EB8E44}"/>
          </ac:picMkLst>
        </pc:picChg>
        <pc:picChg chg="mod">
          <ac:chgData name="Guo, Liwei Olivia" userId="8b3eb1bd-1343-4856-8670-895d4d8d38c1" providerId="ADAL" clId="{DC62443E-801D-4ABE-AEF9-30DB39863876}" dt="2026-01-27T21:09:25.523" v="5254" actId="1076"/>
          <ac:picMkLst>
            <pc:docMk/>
            <pc:sldMk cId="1012219814" sldId="295"/>
            <ac:picMk id="5" creationId="{9F404D47-55AD-473D-98D2-DD70DFFABF5B}"/>
          </ac:picMkLst>
        </pc:picChg>
      </pc:sldChg>
      <pc:sldChg chg="modSp ord">
        <pc:chgData name="Guo, Liwei Olivia" userId="8b3eb1bd-1343-4856-8670-895d4d8d38c1" providerId="ADAL" clId="{DC62443E-801D-4ABE-AEF9-30DB39863876}" dt="2026-01-28T20:10:50.299" v="6212"/>
        <pc:sldMkLst>
          <pc:docMk/>
          <pc:sldMk cId="831781336" sldId="296"/>
        </pc:sldMkLst>
        <pc:spChg chg="mod">
          <ac:chgData name="Guo, Liwei Olivia" userId="8b3eb1bd-1343-4856-8670-895d4d8d38c1" providerId="ADAL" clId="{DC62443E-801D-4ABE-AEF9-30DB39863876}" dt="2026-01-28T20:10:50.299" v="6212"/>
          <ac:spMkLst>
            <pc:docMk/>
            <pc:sldMk cId="831781336" sldId="296"/>
            <ac:spMk id="2" creationId="{3A19F2C4-5A0D-4BE0-B085-3B815131241A}"/>
          </ac:spMkLst>
        </pc:spChg>
        <pc:spChg chg="mod">
          <ac:chgData name="Guo, Liwei Olivia" userId="8b3eb1bd-1343-4856-8670-895d4d8d38c1" providerId="ADAL" clId="{DC62443E-801D-4ABE-AEF9-30DB39863876}" dt="2026-01-27T20:08:36.260" v="5110" actId="313"/>
          <ac:spMkLst>
            <pc:docMk/>
            <pc:sldMk cId="831781336" sldId="296"/>
            <ac:spMk id="3" creationId="{44DB2C18-21C5-40C6-A324-9B29FA19D5A9}"/>
          </ac:spMkLst>
        </pc:spChg>
      </pc:sldChg>
      <pc:sldChg chg="modSp">
        <pc:chgData name="Guo, Liwei Olivia" userId="8b3eb1bd-1343-4856-8670-895d4d8d38c1" providerId="ADAL" clId="{DC62443E-801D-4ABE-AEF9-30DB39863876}" dt="2026-01-26T00:00:36.659" v="14" actId="20577"/>
        <pc:sldMkLst>
          <pc:docMk/>
          <pc:sldMk cId="2910813156" sldId="297"/>
        </pc:sldMkLst>
        <pc:spChg chg="mod">
          <ac:chgData name="Guo, Liwei Olivia" userId="8b3eb1bd-1343-4856-8670-895d4d8d38c1" providerId="ADAL" clId="{DC62443E-801D-4ABE-AEF9-30DB39863876}" dt="2026-01-26T00:00:36.659" v="14" actId="20577"/>
          <ac:spMkLst>
            <pc:docMk/>
            <pc:sldMk cId="2910813156" sldId="297"/>
            <ac:spMk id="3" creationId="{44DB2C18-21C5-40C6-A324-9B29FA19D5A9}"/>
          </ac:spMkLst>
        </pc:spChg>
      </pc:sldChg>
      <pc:sldChg chg="addSp delSp modSp add">
        <pc:chgData name="Guo, Liwei Olivia" userId="8b3eb1bd-1343-4856-8670-895d4d8d38c1" providerId="ADAL" clId="{DC62443E-801D-4ABE-AEF9-30DB39863876}" dt="2026-01-27T14:40:06.226" v="4881" actId="12"/>
        <pc:sldMkLst>
          <pc:docMk/>
          <pc:sldMk cId="3491983530" sldId="298"/>
        </pc:sldMkLst>
        <pc:spChg chg="mod">
          <ac:chgData name="Guo, Liwei Olivia" userId="8b3eb1bd-1343-4856-8670-895d4d8d38c1" providerId="ADAL" clId="{DC62443E-801D-4ABE-AEF9-30DB39863876}" dt="2026-01-26T00:01:57.917" v="28" actId="255"/>
          <ac:spMkLst>
            <pc:docMk/>
            <pc:sldMk cId="3491983530" sldId="298"/>
            <ac:spMk id="2" creationId="{3A19F2C4-5A0D-4BE0-B085-3B815131241A}"/>
          </ac:spMkLst>
        </pc:spChg>
        <pc:spChg chg="mod">
          <ac:chgData name="Guo, Liwei Olivia" userId="8b3eb1bd-1343-4856-8670-895d4d8d38c1" providerId="ADAL" clId="{DC62443E-801D-4ABE-AEF9-30DB39863876}" dt="2026-01-27T14:40:06.226" v="4881" actId="12"/>
          <ac:spMkLst>
            <pc:docMk/>
            <pc:sldMk cId="3491983530" sldId="298"/>
            <ac:spMk id="3" creationId="{44DB2C18-21C5-40C6-A324-9B29FA19D5A9}"/>
          </ac:spMkLst>
        </pc:spChg>
        <pc:graphicFrameChg chg="add del mod modGraphic">
          <ac:chgData name="Guo, Liwei Olivia" userId="8b3eb1bd-1343-4856-8670-895d4d8d38c1" providerId="ADAL" clId="{DC62443E-801D-4ABE-AEF9-30DB39863876}" dt="2026-01-27T14:37:58.628" v="4858"/>
          <ac:graphicFrameMkLst>
            <pc:docMk/>
            <pc:sldMk cId="3491983530" sldId="298"/>
            <ac:graphicFrameMk id="6" creationId="{9426A5E3-CCD2-41F0-BA7D-BFDB097DD277}"/>
          </ac:graphicFrameMkLst>
        </pc:graphicFrameChg>
        <pc:picChg chg="add mod">
          <ac:chgData name="Guo, Liwei Olivia" userId="8b3eb1bd-1343-4856-8670-895d4d8d38c1" providerId="ADAL" clId="{DC62443E-801D-4ABE-AEF9-30DB39863876}" dt="2026-01-26T00:04:58.495" v="166" actId="1076"/>
          <ac:picMkLst>
            <pc:docMk/>
            <pc:sldMk cId="3491983530" sldId="298"/>
            <ac:picMk id="4" creationId="{7C5AB86B-BBDA-4FE3-ACDE-D417838BB19E}"/>
          </ac:picMkLst>
        </pc:picChg>
        <pc:picChg chg="add del">
          <ac:chgData name="Guo, Liwei Olivia" userId="8b3eb1bd-1343-4856-8670-895d4d8d38c1" providerId="ADAL" clId="{DC62443E-801D-4ABE-AEF9-30DB39863876}" dt="2026-01-26T00:02:34.194" v="32" actId="478"/>
          <ac:picMkLst>
            <pc:docMk/>
            <pc:sldMk cId="3491983530" sldId="298"/>
            <ac:picMk id="5" creationId="{762F3B61-9376-4C3A-A602-044AE048484C}"/>
          </ac:picMkLst>
        </pc:picChg>
      </pc:sldChg>
      <pc:sldChg chg="addSp delSp modSp add">
        <pc:chgData name="Guo, Liwei Olivia" userId="8b3eb1bd-1343-4856-8670-895d4d8d38c1" providerId="ADAL" clId="{DC62443E-801D-4ABE-AEF9-30DB39863876}" dt="2026-02-04T17:58:35.927" v="6494" actId="14100"/>
        <pc:sldMkLst>
          <pc:docMk/>
          <pc:sldMk cId="1056457869" sldId="300"/>
        </pc:sldMkLst>
        <pc:spChg chg="mod">
          <ac:chgData name="Guo, Liwei Olivia" userId="8b3eb1bd-1343-4856-8670-895d4d8d38c1" providerId="ADAL" clId="{DC62443E-801D-4ABE-AEF9-30DB39863876}" dt="2026-01-27T21:11:47.603" v="5297" actId="20577"/>
          <ac:spMkLst>
            <pc:docMk/>
            <pc:sldMk cId="1056457869" sldId="300"/>
            <ac:spMk id="3" creationId="{44DB2C18-21C5-40C6-A324-9B29FA19D5A9}"/>
          </ac:spMkLst>
        </pc:spChg>
        <pc:picChg chg="del">
          <ac:chgData name="Guo, Liwei Olivia" userId="8b3eb1bd-1343-4856-8670-895d4d8d38c1" providerId="ADAL" clId="{DC62443E-801D-4ABE-AEF9-30DB39863876}" dt="2026-01-26T00:05:24.558" v="168" actId="478"/>
          <ac:picMkLst>
            <pc:docMk/>
            <pc:sldMk cId="1056457869" sldId="300"/>
            <ac:picMk id="4" creationId="{7C5AB86B-BBDA-4FE3-ACDE-D417838BB19E}"/>
          </ac:picMkLst>
        </pc:picChg>
        <pc:picChg chg="add del mod">
          <ac:chgData name="Guo, Liwei Olivia" userId="8b3eb1bd-1343-4856-8670-895d4d8d38c1" providerId="ADAL" clId="{DC62443E-801D-4ABE-AEF9-30DB39863876}" dt="2026-01-26T00:09:26.035" v="398" actId="478"/>
          <ac:picMkLst>
            <pc:docMk/>
            <pc:sldMk cId="1056457869" sldId="300"/>
            <ac:picMk id="5" creationId="{FB73ACEE-827D-4133-B7F3-469158ED0BE5}"/>
          </ac:picMkLst>
        </pc:picChg>
        <pc:picChg chg="add mod">
          <ac:chgData name="Guo, Liwei Olivia" userId="8b3eb1bd-1343-4856-8670-895d4d8d38c1" providerId="ADAL" clId="{DC62443E-801D-4ABE-AEF9-30DB39863876}" dt="2026-02-04T17:58:35.927" v="6494" actId="14100"/>
          <ac:picMkLst>
            <pc:docMk/>
            <pc:sldMk cId="1056457869" sldId="300"/>
            <ac:picMk id="6" creationId="{6D259ED6-4DD3-48AF-BBD4-CF63EC6EF509}"/>
          </ac:picMkLst>
        </pc:picChg>
      </pc:sldChg>
      <pc:sldChg chg="delSp modSp add">
        <pc:chgData name="Guo, Liwei Olivia" userId="8b3eb1bd-1343-4856-8670-895d4d8d38c1" providerId="ADAL" clId="{DC62443E-801D-4ABE-AEF9-30DB39863876}" dt="2026-01-29T20:57:06.777" v="6489" actId="12"/>
        <pc:sldMkLst>
          <pc:docMk/>
          <pc:sldMk cId="2338423472" sldId="301"/>
        </pc:sldMkLst>
        <pc:spChg chg="mod">
          <ac:chgData name="Guo, Liwei Olivia" userId="8b3eb1bd-1343-4856-8670-895d4d8d38c1" providerId="ADAL" clId="{DC62443E-801D-4ABE-AEF9-30DB39863876}" dt="2026-01-26T00:57:06.778" v="858" actId="20577"/>
          <ac:spMkLst>
            <pc:docMk/>
            <pc:sldMk cId="2338423472" sldId="301"/>
            <ac:spMk id="2" creationId="{3A19F2C4-5A0D-4BE0-B085-3B815131241A}"/>
          </ac:spMkLst>
        </pc:spChg>
        <pc:spChg chg="mod">
          <ac:chgData name="Guo, Liwei Olivia" userId="8b3eb1bd-1343-4856-8670-895d4d8d38c1" providerId="ADAL" clId="{DC62443E-801D-4ABE-AEF9-30DB39863876}" dt="2026-01-29T20:57:06.777" v="6489" actId="12"/>
          <ac:spMkLst>
            <pc:docMk/>
            <pc:sldMk cId="2338423472" sldId="301"/>
            <ac:spMk id="3" creationId="{44DB2C18-21C5-40C6-A324-9B29FA19D5A9}"/>
          </ac:spMkLst>
        </pc:spChg>
        <pc:picChg chg="del">
          <ac:chgData name="Guo, Liwei Olivia" userId="8b3eb1bd-1343-4856-8670-895d4d8d38c1" providerId="ADAL" clId="{DC62443E-801D-4ABE-AEF9-30DB39863876}" dt="2026-01-26T00:21:04.215" v="664" actId="478"/>
          <ac:picMkLst>
            <pc:docMk/>
            <pc:sldMk cId="2338423472" sldId="301"/>
            <ac:picMk id="5" creationId="{FB73ACEE-827D-4133-B7F3-469158ED0BE5}"/>
          </ac:picMkLst>
        </pc:picChg>
      </pc:sldChg>
      <pc:sldChg chg="addSp delSp modSp add ord">
        <pc:chgData name="Guo, Liwei Olivia" userId="8b3eb1bd-1343-4856-8670-895d4d8d38c1" providerId="ADAL" clId="{DC62443E-801D-4ABE-AEF9-30DB39863876}" dt="2026-02-04T17:58:46.361" v="6496" actId="1076"/>
        <pc:sldMkLst>
          <pc:docMk/>
          <pc:sldMk cId="3127158743" sldId="302"/>
        </pc:sldMkLst>
        <pc:spChg chg="mod">
          <ac:chgData name="Guo, Liwei Olivia" userId="8b3eb1bd-1343-4856-8670-895d4d8d38c1" providerId="ADAL" clId="{DC62443E-801D-4ABE-AEF9-30DB39863876}" dt="2026-01-26T00:13:55.494" v="521" actId="313"/>
          <ac:spMkLst>
            <pc:docMk/>
            <pc:sldMk cId="3127158743" sldId="302"/>
            <ac:spMk id="3" creationId="{44DB2C18-21C5-40C6-A324-9B29FA19D5A9}"/>
          </ac:spMkLst>
        </pc:spChg>
        <pc:picChg chg="add mod">
          <ac:chgData name="Guo, Liwei Olivia" userId="8b3eb1bd-1343-4856-8670-895d4d8d38c1" providerId="ADAL" clId="{DC62443E-801D-4ABE-AEF9-30DB39863876}" dt="2026-02-04T17:58:46.361" v="6496" actId="1076"/>
          <ac:picMkLst>
            <pc:docMk/>
            <pc:sldMk cId="3127158743" sldId="302"/>
            <ac:picMk id="4" creationId="{3C405873-2BBF-4C2E-8425-8C7E0D591EF8}"/>
          </ac:picMkLst>
        </pc:picChg>
        <pc:picChg chg="del">
          <ac:chgData name="Guo, Liwei Olivia" userId="8b3eb1bd-1343-4856-8670-895d4d8d38c1" providerId="ADAL" clId="{DC62443E-801D-4ABE-AEF9-30DB39863876}" dt="2026-01-26T00:12:19.020" v="470" actId="478"/>
          <ac:picMkLst>
            <pc:docMk/>
            <pc:sldMk cId="3127158743" sldId="302"/>
            <ac:picMk id="6" creationId="{6D259ED6-4DD3-48AF-BBD4-CF63EC6EF509}"/>
          </ac:picMkLst>
        </pc:picChg>
      </pc:sldChg>
      <pc:sldChg chg="addSp delSp modSp add">
        <pc:chgData name="Guo, Liwei Olivia" userId="8b3eb1bd-1343-4856-8670-895d4d8d38c1" providerId="ADAL" clId="{DC62443E-801D-4ABE-AEF9-30DB39863876}" dt="2026-01-26T00:17:13.717" v="639" actId="20577"/>
        <pc:sldMkLst>
          <pc:docMk/>
          <pc:sldMk cId="2736612106" sldId="303"/>
        </pc:sldMkLst>
        <pc:spChg chg="mod">
          <ac:chgData name="Guo, Liwei Olivia" userId="8b3eb1bd-1343-4856-8670-895d4d8d38c1" providerId="ADAL" clId="{DC62443E-801D-4ABE-AEF9-30DB39863876}" dt="2026-01-26T00:17:13.717" v="639" actId="20577"/>
          <ac:spMkLst>
            <pc:docMk/>
            <pc:sldMk cId="2736612106" sldId="303"/>
            <ac:spMk id="3" creationId="{44DB2C18-21C5-40C6-A324-9B29FA19D5A9}"/>
          </ac:spMkLst>
        </pc:spChg>
        <pc:picChg chg="add mod">
          <ac:chgData name="Guo, Liwei Olivia" userId="8b3eb1bd-1343-4856-8670-895d4d8d38c1" providerId="ADAL" clId="{DC62443E-801D-4ABE-AEF9-30DB39863876}" dt="2026-01-26T00:15:20.305" v="559" actId="14100"/>
          <ac:picMkLst>
            <pc:docMk/>
            <pc:sldMk cId="2736612106" sldId="303"/>
            <ac:picMk id="4" creationId="{B21C9251-7472-4639-9AC7-A2C3D12C8FB6}"/>
          </ac:picMkLst>
        </pc:picChg>
        <pc:picChg chg="del">
          <ac:chgData name="Guo, Liwei Olivia" userId="8b3eb1bd-1343-4856-8670-895d4d8d38c1" providerId="ADAL" clId="{DC62443E-801D-4ABE-AEF9-30DB39863876}" dt="2026-01-26T00:14:27.490" v="556" actId="478"/>
          <ac:picMkLst>
            <pc:docMk/>
            <pc:sldMk cId="2736612106" sldId="303"/>
            <ac:picMk id="6" creationId="{6D259ED6-4DD3-48AF-BBD4-CF63EC6EF509}"/>
          </ac:picMkLst>
        </pc:picChg>
      </pc:sldChg>
      <pc:sldChg chg="addSp delSp modSp add">
        <pc:chgData name="Guo, Liwei Olivia" userId="8b3eb1bd-1343-4856-8670-895d4d8d38c1" providerId="ADAL" clId="{DC62443E-801D-4ABE-AEF9-30DB39863876}" dt="2026-01-27T14:40:16.720" v="4882" actId="12"/>
        <pc:sldMkLst>
          <pc:docMk/>
          <pc:sldMk cId="1218890793" sldId="304"/>
        </pc:sldMkLst>
        <pc:spChg chg="mod">
          <ac:chgData name="Guo, Liwei Olivia" userId="8b3eb1bd-1343-4856-8670-895d4d8d38c1" providerId="ADAL" clId="{DC62443E-801D-4ABE-AEF9-30DB39863876}" dt="2026-01-27T14:40:16.720" v="4882" actId="12"/>
          <ac:spMkLst>
            <pc:docMk/>
            <pc:sldMk cId="1218890793" sldId="304"/>
            <ac:spMk id="3" creationId="{44DB2C18-21C5-40C6-A324-9B29FA19D5A9}"/>
          </ac:spMkLst>
        </pc:spChg>
        <pc:picChg chg="del">
          <ac:chgData name="Guo, Liwei Olivia" userId="8b3eb1bd-1343-4856-8670-895d4d8d38c1" providerId="ADAL" clId="{DC62443E-801D-4ABE-AEF9-30DB39863876}" dt="2026-01-26T00:18:27.756" v="641" actId="478"/>
          <ac:picMkLst>
            <pc:docMk/>
            <pc:sldMk cId="1218890793" sldId="304"/>
            <ac:picMk id="4" creationId="{7C5AB86B-BBDA-4FE3-ACDE-D417838BB19E}"/>
          </ac:picMkLst>
        </pc:picChg>
        <pc:picChg chg="add mod">
          <ac:chgData name="Guo, Liwei Olivia" userId="8b3eb1bd-1343-4856-8670-895d4d8d38c1" providerId="ADAL" clId="{DC62443E-801D-4ABE-AEF9-30DB39863876}" dt="2026-01-26T00:18:49.963" v="648" actId="1076"/>
          <ac:picMkLst>
            <pc:docMk/>
            <pc:sldMk cId="1218890793" sldId="304"/>
            <ac:picMk id="5" creationId="{057AB965-7E09-440F-BC7B-3920B5A174C4}"/>
          </ac:picMkLst>
        </pc:picChg>
      </pc:sldChg>
      <pc:sldChg chg="addSp modSp add">
        <pc:chgData name="Guo, Liwei Olivia" userId="8b3eb1bd-1343-4856-8670-895d4d8d38c1" providerId="ADAL" clId="{DC62443E-801D-4ABE-AEF9-30DB39863876}" dt="2026-02-04T17:56:54.525" v="6490" actId="20577"/>
        <pc:sldMkLst>
          <pc:docMk/>
          <pc:sldMk cId="2231506116" sldId="305"/>
        </pc:sldMkLst>
        <pc:spChg chg="mod">
          <ac:chgData name="Guo, Liwei Olivia" userId="8b3eb1bd-1343-4856-8670-895d4d8d38c1" providerId="ADAL" clId="{DC62443E-801D-4ABE-AEF9-30DB39863876}" dt="2026-01-26T02:17:43.219" v="1357" actId="255"/>
          <ac:spMkLst>
            <pc:docMk/>
            <pc:sldMk cId="2231506116" sldId="305"/>
            <ac:spMk id="2" creationId="{3A19F2C4-5A0D-4BE0-B085-3B815131241A}"/>
          </ac:spMkLst>
        </pc:spChg>
        <pc:spChg chg="mod">
          <ac:chgData name="Guo, Liwei Olivia" userId="8b3eb1bd-1343-4856-8670-895d4d8d38c1" providerId="ADAL" clId="{DC62443E-801D-4ABE-AEF9-30DB39863876}" dt="2026-02-04T17:56:54.525" v="6490" actId="20577"/>
          <ac:spMkLst>
            <pc:docMk/>
            <pc:sldMk cId="2231506116" sldId="305"/>
            <ac:spMk id="3" creationId="{44DB2C18-21C5-40C6-A324-9B29FA19D5A9}"/>
          </ac:spMkLst>
        </pc:spChg>
        <pc:picChg chg="add mod">
          <ac:chgData name="Guo, Liwei Olivia" userId="8b3eb1bd-1343-4856-8670-895d4d8d38c1" providerId="ADAL" clId="{DC62443E-801D-4ABE-AEF9-30DB39863876}" dt="2026-01-26T02:20:18.983" v="1430" actId="14100"/>
          <ac:picMkLst>
            <pc:docMk/>
            <pc:sldMk cId="2231506116" sldId="305"/>
            <ac:picMk id="4" creationId="{FCFBB1A2-56F4-47B7-B8A6-379C4EB17852}"/>
          </ac:picMkLst>
        </pc:picChg>
      </pc:sldChg>
      <pc:sldChg chg="addSp delSp modSp add">
        <pc:chgData name="Guo, Liwei Olivia" userId="8b3eb1bd-1343-4856-8670-895d4d8d38c1" providerId="ADAL" clId="{DC62443E-801D-4ABE-AEF9-30DB39863876}" dt="2026-01-28T20:10:58.789" v="6213"/>
        <pc:sldMkLst>
          <pc:docMk/>
          <pc:sldMk cId="1779009016" sldId="307"/>
        </pc:sldMkLst>
        <pc:spChg chg="mod">
          <ac:chgData name="Guo, Liwei Olivia" userId="8b3eb1bd-1343-4856-8670-895d4d8d38c1" providerId="ADAL" clId="{DC62443E-801D-4ABE-AEF9-30DB39863876}" dt="2026-01-28T20:10:58.789" v="6213"/>
          <ac:spMkLst>
            <pc:docMk/>
            <pc:sldMk cId="1779009016" sldId="307"/>
            <ac:spMk id="2" creationId="{3A19F2C4-5A0D-4BE0-B085-3B815131241A}"/>
          </ac:spMkLst>
        </pc:spChg>
        <pc:spChg chg="mod">
          <ac:chgData name="Guo, Liwei Olivia" userId="8b3eb1bd-1343-4856-8670-895d4d8d38c1" providerId="ADAL" clId="{DC62443E-801D-4ABE-AEF9-30DB39863876}" dt="2026-01-26T02:28:36.168" v="1511" actId="313"/>
          <ac:spMkLst>
            <pc:docMk/>
            <pc:sldMk cId="1779009016" sldId="307"/>
            <ac:spMk id="3" creationId="{44DB2C18-21C5-40C6-A324-9B29FA19D5A9}"/>
          </ac:spMkLst>
        </pc:spChg>
        <pc:picChg chg="add mod">
          <ac:chgData name="Guo, Liwei Olivia" userId="8b3eb1bd-1343-4856-8670-895d4d8d38c1" providerId="ADAL" clId="{DC62443E-801D-4ABE-AEF9-30DB39863876}" dt="2026-01-26T02:27:54.788" v="1441" actId="1076"/>
          <ac:picMkLst>
            <pc:docMk/>
            <pc:sldMk cId="1779009016" sldId="307"/>
            <ac:picMk id="4" creationId="{B3AC4CBE-3878-4597-9E76-9E78293207A8}"/>
          </ac:picMkLst>
        </pc:picChg>
        <pc:picChg chg="del">
          <ac:chgData name="Guo, Liwei Olivia" userId="8b3eb1bd-1343-4856-8670-895d4d8d38c1" providerId="ADAL" clId="{DC62443E-801D-4ABE-AEF9-30DB39863876}" dt="2026-01-26T02:27:39.822" v="1437" actId="478"/>
          <ac:picMkLst>
            <pc:docMk/>
            <pc:sldMk cId="1779009016" sldId="307"/>
            <ac:picMk id="5" creationId="{8153F95B-D94D-41D7-B9FB-2A674668DCDF}"/>
          </ac:picMkLst>
        </pc:picChg>
      </pc:sldChg>
      <pc:sldChg chg="addSp delSp modSp add">
        <pc:chgData name="Guo, Liwei Olivia" userId="8b3eb1bd-1343-4856-8670-895d4d8d38c1" providerId="ADAL" clId="{DC62443E-801D-4ABE-AEF9-30DB39863876}" dt="2026-01-28T20:11:08.716" v="6214"/>
        <pc:sldMkLst>
          <pc:docMk/>
          <pc:sldMk cId="875001313" sldId="308"/>
        </pc:sldMkLst>
        <pc:spChg chg="mod">
          <ac:chgData name="Guo, Liwei Olivia" userId="8b3eb1bd-1343-4856-8670-895d4d8d38c1" providerId="ADAL" clId="{DC62443E-801D-4ABE-AEF9-30DB39863876}" dt="2026-01-28T20:11:08.716" v="6214"/>
          <ac:spMkLst>
            <pc:docMk/>
            <pc:sldMk cId="875001313" sldId="308"/>
            <ac:spMk id="2" creationId="{3A19F2C4-5A0D-4BE0-B085-3B815131241A}"/>
          </ac:spMkLst>
        </pc:spChg>
        <pc:spChg chg="mod">
          <ac:chgData name="Guo, Liwei Olivia" userId="8b3eb1bd-1343-4856-8670-895d4d8d38c1" providerId="ADAL" clId="{DC62443E-801D-4ABE-AEF9-30DB39863876}" dt="2026-01-26T02:45:24.627" v="1589" actId="313"/>
          <ac:spMkLst>
            <pc:docMk/>
            <pc:sldMk cId="875001313" sldId="308"/>
            <ac:spMk id="3" creationId="{44DB2C18-21C5-40C6-A324-9B29FA19D5A9}"/>
          </ac:spMkLst>
        </pc:spChg>
        <pc:picChg chg="del">
          <ac:chgData name="Guo, Liwei Olivia" userId="8b3eb1bd-1343-4856-8670-895d4d8d38c1" providerId="ADAL" clId="{DC62443E-801D-4ABE-AEF9-30DB39863876}" dt="2026-01-26T02:31:05.707" v="1552" actId="478"/>
          <ac:picMkLst>
            <pc:docMk/>
            <pc:sldMk cId="875001313" sldId="308"/>
            <ac:picMk id="4" creationId="{B3AC4CBE-3878-4597-9E76-9E78293207A8}"/>
          </ac:picMkLst>
        </pc:picChg>
        <pc:picChg chg="add mod">
          <ac:chgData name="Guo, Liwei Olivia" userId="8b3eb1bd-1343-4856-8670-895d4d8d38c1" providerId="ADAL" clId="{DC62443E-801D-4ABE-AEF9-30DB39863876}" dt="2026-01-26T02:45:09.783" v="1564" actId="14100"/>
          <ac:picMkLst>
            <pc:docMk/>
            <pc:sldMk cId="875001313" sldId="308"/>
            <ac:picMk id="5" creationId="{DA0C8D53-BCFF-4980-9A17-710CB56054F6}"/>
          </ac:picMkLst>
        </pc:picChg>
      </pc:sldChg>
      <pc:sldChg chg="addSp delSp modSp add">
        <pc:chgData name="Guo, Liwei Olivia" userId="8b3eb1bd-1343-4856-8670-895d4d8d38c1" providerId="ADAL" clId="{DC62443E-801D-4ABE-AEF9-30DB39863876}" dt="2026-01-28T20:11:18.271" v="6215"/>
        <pc:sldMkLst>
          <pc:docMk/>
          <pc:sldMk cId="2361854266" sldId="309"/>
        </pc:sldMkLst>
        <pc:spChg chg="mod">
          <ac:chgData name="Guo, Liwei Olivia" userId="8b3eb1bd-1343-4856-8670-895d4d8d38c1" providerId="ADAL" clId="{DC62443E-801D-4ABE-AEF9-30DB39863876}" dt="2026-01-28T20:11:18.271" v="6215"/>
          <ac:spMkLst>
            <pc:docMk/>
            <pc:sldMk cId="2361854266" sldId="309"/>
            <ac:spMk id="2" creationId="{3A19F2C4-5A0D-4BE0-B085-3B815131241A}"/>
          </ac:spMkLst>
        </pc:spChg>
        <pc:spChg chg="mod">
          <ac:chgData name="Guo, Liwei Olivia" userId="8b3eb1bd-1343-4856-8670-895d4d8d38c1" providerId="ADAL" clId="{DC62443E-801D-4ABE-AEF9-30DB39863876}" dt="2026-01-26T02:55:34.824" v="1841" actId="6549"/>
          <ac:spMkLst>
            <pc:docMk/>
            <pc:sldMk cId="2361854266" sldId="309"/>
            <ac:spMk id="3" creationId="{44DB2C18-21C5-40C6-A324-9B29FA19D5A9}"/>
          </ac:spMkLst>
        </pc:spChg>
        <pc:picChg chg="add mod">
          <ac:chgData name="Guo, Liwei Olivia" userId="8b3eb1bd-1343-4856-8670-895d4d8d38c1" providerId="ADAL" clId="{DC62443E-801D-4ABE-AEF9-30DB39863876}" dt="2026-01-26T02:55:38.266" v="1842" actId="14100"/>
          <ac:picMkLst>
            <pc:docMk/>
            <pc:sldMk cId="2361854266" sldId="309"/>
            <ac:picMk id="4" creationId="{C3DB4E45-F80A-4F5C-B395-E5C524051FF2}"/>
          </ac:picMkLst>
        </pc:picChg>
        <pc:picChg chg="del">
          <ac:chgData name="Guo, Liwei Olivia" userId="8b3eb1bd-1343-4856-8670-895d4d8d38c1" providerId="ADAL" clId="{DC62443E-801D-4ABE-AEF9-30DB39863876}" dt="2026-01-26T02:47:02.532" v="1591" actId="478"/>
          <ac:picMkLst>
            <pc:docMk/>
            <pc:sldMk cId="2361854266" sldId="309"/>
            <ac:picMk id="5" creationId="{DA0C8D53-BCFF-4980-9A17-710CB56054F6}"/>
          </ac:picMkLst>
        </pc:picChg>
      </pc:sldChg>
      <pc:sldChg chg="delSp modSp add">
        <pc:chgData name="Guo, Liwei Olivia" userId="8b3eb1bd-1343-4856-8670-895d4d8d38c1" providerId="ADAL" clId="{DC62443E-801D-4ABE-AEF9-30DB39863876}" dt="2026-01-28T20:11:29.063" v="6216"/>
        <pc:sldMkLst>
          <pc:docMk/>
          <pc:sldMk cId="1081947810" sldId="310"/>
        </pc:sldMkLst>
        <pc:spChg chg="mod">
          <ac:chgData name="Guo, Liwei Olivia" userId="8b3eb1bd-1343-4856-8670-895d4d8d38c1" providerId="ADAL" clId="{DC62443E-801D-4ABE-AEF9-30DB39863876}" dt="2026-01-28T20:11:29.063" v="6216"/>
          <ac:spMkLst>
            <pc:docMk/>
            <pc:sldMk cId="1081947810" sldId="310"/>
            <ac:spMk id="2" creationId="{3A19F2C4-5A0D-4BE0-B085-3B815131241A}"/>
          </ac:spMkLst>
        </pc:spChg>
        <pc:spChg chg="mod">
          <ac:chgData name="Guo, Liwei Olivia" userId="8b3eb1bd-1343-4856-8670-895d4d8d38c1" providerId="ADAL" clId="{DC62443E-801D-4ABE-AEF9-30DB39863876}" dt="2026-01-28T15:47:57.171" v="6008" actId="20577"/>
          <ac:spMkLst>
            <pc:docMk/>
            <pc:sldMk cId="1081947810" sldId="310"/>
            <ac:spMk id="3" creationId="{44DB2C18-21C5-40C6-A324-9B29FA19D5A9}"/>
          </ac:spMkLst>
        </pc:spChg>
        <pc:picChg chg="del">
          <ac:chgData name="Guo, Liwei Olivia" userId="8b3eb1bd-1343-4856-8670-895d4d8d38c1" providerId="ADAL" clId="{DC62443E-801D-4ABE-AEF9-30DB39863876}" dt="2026-01-26T02:52:12.563" v="1761" actId="478"/>
          <ac:picMkLst>
            <pc:docMk/>
            <pc:sldMk cId="1081947810" sldId="310"/>
            <ac:picMk id="4" creationId="{C3DB4E45-F80A-4F5C-B395-E5C524051FF2}"/>
          </ac:picMkLst>
        </pc:picChg>
      </pc:sldChg>
      <pc:sldChg chg="addSp delSp modSp add">
        <pc:chgData name="Guo, Liwei Olivia" userId="8b3eb1bd-1343-4856-8670-895d4d8d38c1" providerId="ADAL" clId="{DC62443E-801D-4ABE-AEF9-30DB39863876}" dt="2026-01-28T20:11:39.392" v="6217"/>
        <pc:sldMkLst>
          <pc:docMk/>
          <pc:sldMk cId="222896133" sldId="311"/>
        </pc:sldMkLst>
        <pc:spChg chg="mod">
          <ac:chgData name="Guo, Liwei Olivia" userId="8b3eb1bd-1343-4856-8670-895d4d8d38c1" providerId="ADAL" clId="{DC62443E-801D-4ABE-AEF9-30DB39863876}" dt="2026-01-28T20:11:39.392" v="6217"/>
          <ac:spMkLst>
            <pc:docMk/>
            <pc:sldMk cId="222896133" sldId="311"/>
            <ac:spMk id="2" creationId="{3A19F2C4-5A0D-4BE0-B085-3B815131241A}"/>
          </ac:spMkLst>
        </pc:spChg>
        <pc:spChg chg="mod">
          <ac:chgData name="Guo, Liwei Olivia" userId="8b3eb1bd-1343-4856-8670-895d4d8d38c1" providerId="ADAL" clId="{DC62443E-801D-4ABE-AEF9-30DB39863876}" dt="2026-01-26T03:06:45.811" v="2310" actId="20577"/>
          <ac:spMkLst>
            <pc:docMk/>
            <pc:sldMk cId="222896133" sldId="311"/>
            <ac:spMk id="3" creationId="{44DB2C18-21C5-40C6-A324-9B29FA19D5A9}"/>
          </ac:spMkLst>
        </pc:spChg>
        <pc:picChg chg="add del mod">
          <ac:chgData name="Guo, Liwei Olivia" userId="8b3eb1bd-1343-4856-8670-895d4d8d38c1" providerId="ADAL" clId="{DC62443E-801D-4ABE-AEF9-30DB39863876}" dt="2026-01-26T03:05:44.671" v="2229" actId="478"/>
          <ac:picMkLst>
            <pc:docMk/>
            <pc:sldMk cId="222896133" sldId="311"/>
            <ac:picMk id="4" creationId="{B7225CB3-147E-4D29-AA54-C66938D6A89A}"/>
          </ac:picMkLst>
        </pc:picChg>
        <pc:picChg chg="add mod">
          <ac:chgData name="Guo, Liwei Olivia" userId="8b3eb1bd-1343-4856-8670-895d4d8d38c1" providerId="ADAL" clId="{DC62443E-801D-4ABE-AEF9-30DB39863876}" dt="2026-01-26T03:05:52.016" v="2231" actId="1076"/>
          <ac:picMkLst>
            <pc:docMk/>
            <pc:sldMk cId="222896133" sldId="311"/>
            <ac:picMk id="5" creationId="{476B95EE-463E-4D2A-8AB6-7F80F3BA1298}"/>
          </ac:picMkLst>
        </pc:picChg>
      </pc:sldChg>
      <pc:sldChg chg="addSp delSp modSp add">
        <pc:chgData name="Guo, Liwei Olivia" userId="8b3eb1bd-1343-4856-8670-895d4d8d38c1" providerId="ADAL" clId="{DC62443E-801D-4ABE-AEF9-30DB39863876}" dt="2026-01-28T20:11:52.791" v="6218"/>
        <pc:sldMkLst>
          <pc:docMk/>
          <pc:sldMk cId="2568008048" sldId="313"/>
        </pc:sldMkLst>
        <pc:spChg chg="mod">
          <ac:chgData name="Guo, Liwei Olivia" userId="8b3eb1bd-1343-4856-8670-895d4d8d38c1" providerId="ADAL" clId="{DC62443E-801D-4ABE-AEF9-30DB39863876}" dt="2026-01-28T20:11:52.791" v="6218"/>
          <ac:spMkLst>
            <pc:docMk/>
            <pc:sldMk cId="2568008048" sldId="313"/>
            <ac:spMk id="2" creationId="{3A19F2C4-5A0D-4BE0-B085-3B815131241A}"/>
          </ac:spMkLst>
        </pc:spChg>
        <pc:spChg chg="mod">
          <ac:chgData name="Guo, Liwei Olivia" userId="8b3eb1bd-1343-4856-8670-895d4d8d38c1" providerId="ADAL" clId="{DC62443E-801D-4ABE-AEF9-30DB39863876}" dt="2026-01-26T03:09:30.410" v="2444" actId="20577"/>
          <ac:spMkLst>
            <pc:docMk/>
            <pc:sldMk cId="2568008048" sldId="313"/>
            <ac:spMk id="3" creationId="{44DB2C18-21C5-40C6-A324-9B29FA19D5A9}"/>
          </ac:spMkLst>
        </pc:spChg>
        <pc:picChg chg="add mod">
          <ac:chgData name="Guo, Liwei Olivia" userId="8b3eb1bd-1343-4856-8670-895d4d8d38c1" providerId="ADAL" clId="{DC62443E-801D-4ABE-AEF9-30DB39863876}" dt="2026-01-26T03:08:54.034" v="2425" actId="14100"/>
          <ac:picMkLst>
            <pc:docMk/>
            <pc:sldMk cId="2568008048" sldId="313"/>
            <ac:picMk id="4" creationId="{0DC30A3D-0F4F-4D0B-A3E3-0BB1B05C6EF8}"/>
          </ac:picMkLst>
        </pc:picChg>
        <pc:picChg chg="del">
          <ac:chgData name="Guo, Liwei Olivia" userId="8b3eb1bd-1343-4856-8670-895d4d8d38c1" providerId="ADAL" clId="{DC62443E-801D-4ABE-AEF9-30DB39863876}" dt="2026-01-26T03:06:58.416" v="2312" actId="478"/>
          <ac:picMkLst>
            <pc:docMk/>
            <pc:sldMk cId="2568008048" sldId="313"/>
            <ac:picMk id="5" creationId="{476B95EE-463E-4D2A-8AB6-7F80F3BA1298}"/>
          </ac:picMkLst>
        </pc:picChg>
      </pc:sldChg>
      <pc:sldChg chg="addSp delSp modSp add">
        <pc:chgData name="Guo, Liwei Olivia" userId="8b3eb1bd-1343-4856-8670-895d4d8d38c1" providerId="ADAL" clId="{DC62443E-801D-4ABE-AEF9-30DB39863876}" dt="2026-01-26T21:29:03.354" v="4337" actId="6549"/>
        <pc:sldMkLst>
          <pc:docMk/>
          <pc:sldMk cId="2270569023" sldId="314"/>
        </pc:sldMkLst>
        <pc:spChg chg="mod">
          <ac:chgData name="Guo, Liwei Olivia" userId="8b3eb1bd-1343-4856-8670-895d4d8d38c1" providerId="ADAL" clId="{DC62443E-801D-4ABE-AEF9-30DB39863876}" dt="2026-01-26T12:53:18.986" v="2804" actId="20577"/>
          <ac:spMkLst>
            <pc:docMk/>
            <pc:sldMk cId="2270569023" sldId="314"/>
            <ac:spMk id="2" creationId="{3A19F2C4-5A0D-4BE0-B085-3B815131241A}"/>
          </ac:spMkLst>
        </pc:spChg>
        <pc:spChg chg="mod">
          <ac:chgData name="Guo, Liwei Olivia" userId="8b3eb1bd-1343-4856-8670-895d4d8d38c1" providerId="ADAL" clId="{DC62443E-801D-4ABE-AEF9-30DB39863876}" dt="2026-01-26T21:29:03.354" v="4337" actId="6549"/>
          <ac:spMkLst>
            <pc:docMk/>
            <pc:sldMk cId="2270569023" sldId="314"/>
            <ac:spMk id="3" creationId="{44DB2C18-21C5-40C6-A324-9B29FA19D5A9}"/>
          </ac:spMkLst>
        </pc:spChg>
        <pc:picChg chg="del">
          <ac:chgData name="Guo, Liwei Olivia" userId="8b3eb1bd-1343-4856-8670-895d4d8d38c1" providerId="ADAL" clId="{DC62443E-801D-4ABE-AEF9-30DB39863876}" dt="2026-01-26T03:17:32.944" v="2471" actId="478"/>
          <ac:picMkLst>
            <pc:docMk/>
            <pc:sldMk cId="2270569023" sldId="314"/>
            <ac:picMk id="4" creationId="{0DC30A3D-0F4F-4D0B-A3E3-0BB1B05C6EF8}"/>
          </ac:picMkLst>
        </pc:picChg>
        <pc:picChg chg="add del mod">
          <ac:chgData name="Guo, Liwei Olivia" userId="8b3eb1bd-1343-4856-8670-895d4d8d38c1" providerId="ADAL" clId="{DC62443E-801D-4ABE-AEF9-30DB39863876}" dt="2026-01-26T03:20:38.232" v="2477" actId="478"/>
          <ac:picMkLst>
            <pc:docMk/>
            <pc:sldMk cId="2270569023" sldId="314"/>
            <ac:picMk id="5" creationId="{B0A68D29-924E-48F2-89E5-C21C01604085}"/>
          </ac:picMkLst>
        </pc:picChg>
      </pc:sldChg>
      <pc:sldChg chg="addSp delSp modSp add">
        <pc:chgData name="Guo, Liwei Olivia" userId="8b3eb1bd-1343-4856-8670-895d4d8d38c1" providerId="ADAL" clId="{DC62443E-801D-4ABE-AEF9-30DB39863876}" dt="2026-02-04T17:57:49.195" v="6491" actId="20577"/>
        <pc:sldMkLst>
          <pc:docMk/>
          <pc:sldMk cId="2604449995" sldId="315"/>
        </pc:sldMkLst>
        <pc:spChg chg="mod">
          <ac:chgData name="Guo, Liwei Olivia" userId="8b3eb1bd-1343-4856-8670-895d4d8d38c1" providerId="ADAL" clId="{DC62443E-801D-4ABE-AEF9-30DB39863876}" dt="2026-01-26T12:30:31.037" v="2645" actId="20577"/>
          <ac:spMkLst>
            <pc:docMk/>
            <pc:sldMk cId="2604449995" sldId="315"/>
            <ac:spMk id="2" creationId="{3A19F2C4-5A0D-4BE0-B085-3B815131241A}"/>
          </ac:spMkLst>
        </pc:spChg>
        <pc:spChg chg="mod">
          <ac:chgData name="Guo, Liwei Olivia" userId="8b3eb1bd-1343-4856-8670-895d4d8d38c1" providerId="ADAL" clId="{DC62443E-801D-4ABE-AEF9-30DB39863876}" dt="2026-02-04T17:57:49.195" v="6491" actId="20577"/>
          <ac:spMkLst>
            <pc:docMk/>
            <pc:sldMk cId="2604449995" sldId="315"/>
            <ac:spMk id="3" creationId="{44DB2C18-21C5-40C6-A324-9B29FA19D5A9}"/>
          </ac:spMkLst>
        </pc:spChg>
        <pc:picChg chg="del">
          <ac:chgData name="Guo, Liwei Olivia" userId="8b3eb1bd-1343-4856-8670-895d4d8d38c1" providerId="ADAL" clId="{DC62443E-801D-4ABE-AEF9-30DB39863876}" dt="2026-01-26T03:20:58.737" v="2481" actId="478"/>
          <ac:picMkLst>
            <pc:docMk/>
            <pc:sldMk cId="2604449995" sldId="315"/>
            <ac:picMk id="4" creationId="{0DC30A3D-0F4F-4D0B-A3E3-0BB1B05C6EF8}"/>
          </ac:picMkLst>
        </pc:picChg>
        <pc:picChg chg="add mod">
          <ac:chgData name="Guo, Liwei Olivia" userId="8b3eb1bd-1343-4856-8670-895d4d8d38c1" providerId="ADAL" clId="{DC62443E-801D-4ABE-AEF9-30DB39863876}" dt="2026-01-28T15:50:52.628" v="6103" actId="14100"/>
          <ac:picMkLst>
            <pc:docMk/>
            <pc:sldMk cId="2604449995" sldId="315"/>
            <ac:picMk id="5" creationId="{A8F8F9CD-E444-4292-9A11-1DA2377EA08B}"/>
          </ac:picMkLst>
        </pc:picChg>
      </pc:sldChg>
      <pc:sldChg chg="addSp delSp modSp add">
        <pc:chgData name="Guo, Liwei Olivia" userId="8b3eb1bd-1343-4856-8670-895d4d8d38c1" providerId="ADAL" clId="{DC62443E-801D-4ABE-AEF9-30DB39863876}" dt="2026-01-26T14:09:58.875" v="2967" actId="1076"/>
        <pc:sldMkLst>
          <pc:docMk/>
          <pc:sldMk cId="1038149658" sldId="316"/>
        </pc:sldMkLst>
        <pc:spChg chg="mod">
          <ac:chgData name="Guo, Liwei Olivia" userId="8b3eb1bd-1343-4856-8670-895d4d8d38c1" providerId="ADAL" clId="{DC62443E-801D-4ABE-AEF9-30DB39863876}" dt="2026-01-26T12:30:47.012" v="2649" actId="20577"/>
          <ac:spMkLst>
            <pc:docMk/>
            <pc:sldMk cId="1038149658" sldId="316"/>
            <ac:spMk id="2" creationId="{3A19F2C4-5A0D-4BE0-B085-3B815131241A}"/>
          </ac:spMkLst>
        </pc:spChg>
        <pc:spChg chg="mod">
          <ac:chgData name="Guo, Liwei Olivia" userId="8b3eb1bd-1343-4856-8670-895d4d8d38c1" providerId="ADAL" clId="{DC62443E-801D-4ABE-AEF9-30DB39863876}" dt="2026-01-26T12:38:22.393" v="2731" actId="20577"/>
          <ac:spMkLst>
            <pc:docMk/>
            <pc:sldMk cId="1038149658" sldId="316"/>
            <ac:spMk id="3" creationId="{44DB2C18-21C5-40C6-A324-9B29FA19D5A9}"/>
          </ac:spMkLst>
        </pc:spChg>
        <pc:picChg chg="add mod">
          <ac:chgData name="Guo, Liwei Olivia" userId="8b3eb1bd-1343-4856-8670-895d4d8d38c1" providerId="ADAL" clId="{DC62443E-801D-4ABE-AEF9-30DB39863876}" dt="2026-01-26T14:09:58.875" v="2967" actId="1076"/>
          <ac:picMkLst>
            <pc:docMk/>
            <pc:sldMk cId="1038149658" sldId="316"/>
            <ac:picMk id="4" creationId="{5F97E9AA-9B79-43B4-9D1A-7415C6F6BCB6}"/>
          </ac:picMkLst>
        </pc:picChg>
        <pc:picChg chg="del">
          <ac:chgData name="Guo, Liwei Olivia" userId="8b3eb1bd-1343-4856-8670-895d4d8d38c1" providerId="ADAL" clId="{DC62443E-801D-4ABE-AEF9-30DB39863876}" dt="2026-01-26T12:37:18.814" v="2650" actId="478"/>
          <ac:picMkLst>
            <pc:docMk/>
            <pc:sldMk cId="1038149658" sldId="316"/>
            <ac:picMk id="5" creationId="{A8F8F9CD-E444-4292-9A11-1DA2377EA08B}"/>
          </ac:picMkLst>
        </pc:picChg>
      </pc:sldChg>
      <pc:sldChg chg="addSp delSp modSp add">
        <pc:chgData name="Guo, Liwei Olivia" userId="8b3eb1bd-1343-4856-8670-895d4d8d38c1" providerId="ADAL" clId="{DC62443E-801D-4ABE-AEF9-30DB39863876}" dt="2026-01-28T15:54:58.152" v="6119" actId="20577"/>
        <pc:sldMkLst>
          <pc:docMk/>
          <pc:sldMk cId="320143101" sldId="317"/>
        </pc:sldMkLst>
        <pc:spChg chg="mod">
          <ac:chgData name="Guo, Liwei Olivia" userId="8b3eb1bd-1343-4856-8670-895d4d8d38c1" providerId="ADAL" clId="{DC62443E-801D-4ABE-AEF9-30DB39863876}" dt="2026-01-28T15:54:58.152" v="6119" actId="20577"/>
          <ac:spMkLst>
            <pc:docMk/>
            <pc:sldMk cId="320143101" sldId="317"/>
            <ac:spMk id="3" creationId="{44DB2C18-21C5-40C6-A324-9B29FA19D5A9}"/>
          </ac:spMkLst>
        </pc:spChg>
        <pc:picChg chg="del">
          <ac:chgData name="Guo, Liwei Olivia" userId="8b3eb1bd-1343-4856-8670-895d4d8d38c1" providerId="ADAL" clId="{DC62443E-801D-4ABE-AEF9-30DB39863876}" dt="2026-01-26T12:42:31.490" v="2767" actId="478"/>
          <ac:picMkLst>
            <pc:docMk/>
            <pc:sldMk cId="320143101" sldId="317"/>
            <ac:picMk id="4" creationId="{5F97E9AA-9B79-43B4-9D1A-7415C6F6BCB6}"/>
          </ac:picMkLst>
        </pc:picChg>
        <pc:picChg chg="add mod">
          <ac:chgData name="Guo, Liwei Olivia" userId="8b3eb1bd-1343-4856-8670-895d4d8d38c1" providerId="ADAL" clId="{DC62443E-801D-4ABE-AEF9-30DB39863876}" dt="2026-01-28T02:43:44.385" v="5389" actId="14100"/>
          <ac:picMkLst>
            <pc:docMk/>
            <pc:sldMk cId="320143101" sldId="317"/>
            <ac:picMk id="4" creationId="{F4677322-FE26-4723-91D4-F8B36E0F4B57}"/>
          </ac:picMkLst>
        </pc:picChg>
        <pc:picChg chg="add del mod">
          <ac:chgData name="Guo, Liwei Olivia" userId="8b3eb1bd-1343-4856-8670-895d4d8d38c1" providerId="ADAL" clId="{DC62443E-801D-4ABE-AEF9-30DB39863876}" dt="2026-01-28T02:43:19.639" v="5383" actId="478"/>
          <ac:picMkLst>
            <pc:docMk/>
            <pc:sldMk cId="320143101" sldId="317"/>
            <ac:picMk id="5" creationId="{79C70370-C0C4-47D7-A534-A3CB45413E87}"/>
          </ac:picMkLst>
        </pc:picChg>
      </pc:sldChg>
      <pc:sldChg chg="addSp delSp modSp add ord">
        <pc:chgData name="Guo, Liwei Olivia" userId="8b3eb1bd-1343-4856-8670-895d4d8d38c1" providerId="ADAL" clId="{DC62443E-801D-4ABE-AEF9-30DB39863876}" dt="2026-01-26T15:00:27.479" v="3162" actId="6549"/>
        <pc:sldMkLst>
          <pc:docMk/>
          <pc:sldMk cId="1967179471" sldId="318"/>
        </pc:sldMkLst>
        <pc:spChg chg="mod">
          <ac:chgData name="Guo, Liwei Olivia" userId="8b3eb1bd-1343-4856-8670-895d4d8d38c1" providerId="ADAL" clId="{DC62443E-801D-4ABE-AEF9-30DB39863876}" dt="2026-01-26T15:00:27.479" v="3162" actId="6549"/>
          <ac:spMkLst>
            <pc:docMk/>
            <pc:sldMk cId="1967179471" sldId="318"/>
            <ac:spMk id="2" creationId="{3A19F2C4-5A0D-4BE0-B085-3B815131241A}"/>
          </ac:spMkLst>
        </pc:spChg>
        <pc:spChg chg="mod">
          <ac:chgData name="Guo, Liwei Olivia" userId="8b3eb1bd-1343-4856-8670-895d4d8d38c1" providerId="ADAL" clId="{DC62443E-801D-4ABE-AEF9-30DB39863876}" dt="2026-01-26T14:56:22.017" v="3154" actId="313"/>
          <ac:spMkLst>
            <pc:docMk/>
            <pc:sldMk cId="1967179471" sldId="318"/>
            <ac:spMk id="3" creationId="{44DB2C18-21C5-40C6-A324-9B29FA19D5A9}"/>
          </ac:spMkLst>
        </pc:spChg>
        <pc:picChg chg="add mod">
          <ac:chgData name="Guo, Liwei Olivia" userId="8b3eb1bd-1343-4856-8670-895d4d8d38c1" providerId="ADAL" clId="{DC62443E-801D-4ABE-AEF9-30DB39863876}" dt="2026-01-26T14:59:49.588" v="3159" actId="14100"/>
          <ac:picMkLst>
            <pc:docMk/>
            <pc:sldMk cId="1967179471" sldId="318"/>
            <ac:picMk id="4" creationId="{C9EB575C-3251-49D0-B28D-B3E6E6039AED}"/>
          </ac:picMkLst>
        </pc:picChg>
        <pc:picChg chg="del">
          <ac:chgData name="Guo, Liwei Olivia" userId="8b3eb1bd-1343-4856-8670-895d4d8d38c1" providerId="ADAL" clId="{DC62443E-801D-4ABE-AEF9-30DB39863876}" dt="2026-01-26T14:56:32.925" v="3155" actId="478"/>
          <ac:picMkLst>
            <pc:docMk/>
            <pc:sldMk cId="1967179471" sldId="318"/>
            <ac:picMk id="5" creationId="{79C70370-C0C4-47D7-A534-A3CB45413E87}"/>
          </ac:picMkLst>
        </pc:picChg>
      </pc:sldChg>
      <pc:sldChg chg="addSp delSp modSp add">
        <pc:chgData name="Guo, Liwei Olivia" userId="8b3eb1bd-1343-4856-8670-895d4d8d38c1" providerId="ADAL" clId="{DC62443E-801D-4ABE-AEF9-30DB39863876}" dt="2026-01-26T21:32:05.125" v="4512" actId="1076"/>
        <pc:sldMkLst>
          <pc:docMk/>
          <pc:sldMk cId="2253648989" sldId="319"/>
        </pc:sldMkLst>
        <pc:spChg chg="mod">
          <ac:chgData name="Guo, Liwei Olivia" userId="8b3eb1bd-1343-4856-8670-895d4d8d38c1" providerId="ADAL" clId="{DC62443E-801D-4ABE-AEF9-30DB39863876}" dt="2026-01-26T15:06:10.933" v="3451" actId="20577"/>
          <ac:spMkLst>
            <pc:docMk/>
            <pc:sldMk cId="2253648989" sldId="319"/>
            <ac:spMk id="3" creationId="{44DB2C18-21C5-40C6-A324-9B29FA19D5A9}"/>
          </ac:spMkLst>
        </pc:spChg>
        <pc:picChg chg="del">
          <ac:chgData name="Guo, Liwei Olivia" userId="8b3eb1bd-1343-4856-8670-895d4d8d38c1" providerId="ADAL" clId="{DC62443E-801D-4ABE-AEF9-30DB39863876}" dt="2026-01-26T15:03:43.081" v="3389" actId="478"/>
          <ac:picMkLst>
            <pc:docMk/>
            <pc:sldMk cId="2253648989" sldId="319"/>
            <ac:picMk id="4" creationId="{C9EB575C-3251-49D0-B28D-B3E6E6039AED}"/>
          </ac:picMkLst>
        </pc:picChg>
        <pc:picChg chg="add mod">
          <ac:chgData name="Guo, Liwei Olivia" userId="8b3eb1bd-1343-4856-8670-895d4d8d38c1" providerId="ADAL" clId="{DC62443E-801D-4ABE-AEF9-30DB39863876}" dt="2026-01-26T21:32:05.125" v="4512" actId="1076"/>
          <ac:picMkLst>
            <pc:docMk/>
            <pc:sldMk cId="2253648989" sldId="319"/>
            <ac:picMk id="5" creationId="{5C090F9D-2640-4A47-BF1A-5D753ECBD6D2}"/>
          </ac:picMkLst>
        </pc:picChg>
      </pc:sldChg>
      <pc:sldChg chg="addSp delSp modSp add">
        <pc:chgData name="Guo, Liwei Olivia" userId="8b3eb1bd-1343-4856-8670-895d4d8d38c1" providerId="ADAL" clId="{DC62443E-801D-4ABE-AEF9-30DB39863876}" dt="2026-01-28T02:46:28.170" v="5404" actId="313"/>
        <pc:sldMkLst>
          <pc:docMk/>
          <pc:sldMk cId="2051028844" sldId="320"/>
        </pc:sldMkLst>
        <pc:spChg chg="mod">
          <ac:chgData name="Guo, Liwei Olivia" userId="8b3eb1bd-1343-4856-8670-895d4d8d38c1" providerId="ADAL" clId="{DC62443E-801D-4ABE-AEF9-30DB39863876}" dt="2026-01-28T02:46:28.170" v="5404" actId="313"/>
          <ac:spMkLst>
            <pc:docMk/>
            <pc:sldMk cId="2051028844" sldId="320"/>
            <ac:spMk id="3" creationId="{44DB2C18-21C5-40C6-A324-9B29FA19D5A9}"/>
          </ac:spMkLst>
        </pc:spChg>
        <pc:graphicFrameChg chg="add del">
          <ac:chgData name="Guo, Liwei Olivia" userId="8b3eb1bd-1343-4856-8670-895d4d8d38c1" providerId="ADAL" clId="{DC62443E-801D-4ABE-AEF9-30DB39863876}" dt="2026-01-26T21:31:43.186" v="4510" actId="478"/>
          <ac:graphicFrameMkLst>
            <pc:docMk/>
            <pc:sldMk cId="2051028844" sldId="320"/>
            <ac:graphicFrameMk id="5" creationId="{EC7D8E92-76B3-4A03-83BF-B2FCCFECE2F7}"/>
          </ac:graphicFrameMkLst>
        </pc:graphicFrameChg>
        <pc:picChg chg="del">
          <ac:chgData name="Guo, Liwei Olivia" userId="8b3eb1bd-1343-4856-8670-895d4d8d38c1" providerId="ADAL" clId="{DC62443E-801D-4ABE-AEF9-30DB39863876}" dt="2026-01-26T15:00:33.305" v="3163" actId="478"/>
          <ac:picMkLst>
            <pc:docMk/>
            <pc:sldMk cId="2051028844" sldId="320"/>
            <ac:picMk id="4" creationId="{C9EB575C-3251-49D0-B28D-B3E6E6039AED}"/>
          </ac:picMkLst>
        </pc:picChg>
      </pc:sldChg>
      <pc:sldChg chg="addSp delSp modSp add">
        <pc:chgData name="Guo, Liwei Olivia" userId="8b3eb1bd-1343-4856-8670-895d4d8d38c1" providerId="ADAL" clId="{DC62443E-801D-4ABE-AEF9-30DB39863876}" dt="2026-01-27T16:22:09.590" v="4965" actId="20577"/>
        <pc:sldMkLst>
          <pc:docMk/>
          <pc:sldMk cId="2516627095" sldId="321"/>
        </pc:sldMkLst>
        <pc:spChg chg="mod">
          <ac:chgData name="Guo, Liwei Olivia" userId="8b3eb1bd-1343-4856-8670-895d4d8d38c1" providerId="ADAL" clId="{DC62443E-801D-4ABE-AEF9-30DB39863876}" dt="2026-01-27T16:22:09.590" v="4965" actId="20577"/>
          <ac:spMkLst>
            <pc:docMk/>
            <pc:sldMk cId="2516627095" sldId="321"/>
            <ac:spMk id="3" creationId="{44DB2C18-21C5-40C6-A324-9B29FA19D5A9}"/>
          </ac:spMkLst>
        </pc:spChg>
        <pc:picChg chg="add mod">
          <ac:chgData name="Guo, Liwei Olivia" userId="8b3eb1bd-1343-4856-8670-895d4d8d38c1" providerId="ADAL" clId="{DC62443E-801D-4ABE-AEF9-30DB39863876}" dt="2026-01-27T16:17:53.758" v="4910" actId="1076"/>
          <ac:picMkLst>
            <pc:docMk/>
            <pc:sldMk cId="2516627095" sldId="321"/>
            <ac:picMk id="4" creationId="{D9514987-3C94-48B4-BEFC-650C403E2096}"/>
          </ac:picMkLst>
        </pc:picChg>
        <pc:picChg chg="del">
          <ac:chgData name="Guo, Liwei Olivia" userId="8b3eb1bd-1343-4856-8670-895d4d8d38c1" providerId="ADAL" clId="{DC62443E-801D-4ABE-AEF9-30DB39863876}" dt="2026-01-26T15:06:26.217" v="3453" actId="478"/>
          <ac:picMkLst>
            <pc:docMk/>
            <pc:sldMk cId="2516627095" sldId="321"/>
            <ac:picMk id="5" creationId="{5C090F9D-2640-4A47-BF1A-5D753ECBD6D2}"/>
          </ac:picMkLst>
        </pc:picChg>
      </pc:sldChg>
      <pc:sldChg chg="addSp modSp add">
        <pc:chgData name="Guo, Liwei Olivia" userId="8b3eb1bd-1343-4856-8670-895d4d8d38c1" providerId="ADAL" clId="{DC62443E-801D-4ABE-AEF9-30DB39863876}" dt="2026-01-28T03:12:04.317" v="5938" actId="14100"/>
        <pc:sldMkLst>
          <pc:docMk/>
          <pc:sldMk cId="857782614" sldId="322"/>
        </pc:sldMkLst>
        <pc:spChg chg="mod">
          <ac:chgData name="Guo, Liwei Olivia" userId="8b3eb1bd-1343-4856-8670-895d4d8d38c1" providerId="ADAL" clId="{DC62443E-801D-4ABE-AEF9-30DB39863876}" dt="2026-01-28T03:11:55.875" v="5937" actId="20577"/>
          <ac:spMkLst>
            <pc:docMk/>
            <pc:sldMk cId="857782614" sldId="322"/>
            <ac:spMk id="3" creationId="{44DB2C18-21C5-40C6-A324-9B29FA19D5A9}"/>
          </ac:spMkLst>
        </pc:spChg>
        <pc:picChg chg="add mod">
          <ac:chgData name="Guo, Liwei Olivia" userId="8b3eb1bd-1343-4856-8670-895d4d8d38c1" providerId="ADAL" clId="{DC62443E-801D-4ABE-AEF9-30DB39863876}" dt="2026-01-28T03:12:04.317" v="5938" actId="14100"/>
          <ac:picMkLst>
            <pc:docMk/>
            <pc:sldMk cId="857782614" sldId="322"/>
            <ac:picMk id="4" creationId="{573F9036-F74E-4B69-BEFA-CBA77FA5C465}"/>
          </ac:picMkLst>
        </pc:picChg>
      </pc:sldChg>
      <pc:sldChg chg="addSp modSp add">
        <pc:chgData name="Guo, Liwei Olivia" userId="8b3eb1bd-1343-4856-8670-895d4d8d38c1" providerId="ADAL" clId="{DC62443E-801D-4ABE-AEF9-30DB39863876}" dt="2026-01-28T03:12:53.805" v="5946" actId="20577"/>
        <pc:sldMkLst>
          <pc:docMk/>
          <pc:sldMk cId="3176162973" sldId="323"/>
        </pc:sldMkLst>
        <pc:spChg chg="mod">
          <ac:chgData name="Guo, Liwei Olivia" userId="8b3eb1bd-1343-4856-8670-895d4d8d38c1" providerId="ADAL" clId="{DC62443E-801D-4ABE-AEF9-30DB39863876}" dt="2026-01-28T03:12:53.805" v="5946" actId="20577"/>
          <ac:spMkLst>
            <pc:docMk/>
            <pc:sldMk cId="3176162973" sldId="323"/>
            <ac:spMk id="3" creationId="{44DB2C18-21C5-40C6-A324-9B29FA19D5A9}"/>
          </ac:spMkLst>
        </pc:spChg>
        <pc:picChg chg="add mod">
          <ac:chgData name="Guo, Liwei Olivia" userId="8b3eb1bd-1343-4856-8670-895d4d8d38c1" providerId="ADAL" clId="{DC62443E-801D-4ABE-AEF9-30DB39863876}" dt="2026-01-27T16:27:47.027" v="5032" actId="1076"/>
          <ac:picMkLst>
            <pc:docMk/>
            <pc:sldMk cId="3176162973" sldId="323"/>
            <ac:picMk id="4" creationId="{7D674092-A614-4CA2-BDBB-16A316C1B7D4}"/>
          </ac:picMkLst>
        </pc:picChg>
      </pc:sldChg>
      <pc:sldChg chg="addSp modSp add">
        <pc:chgData name="Guo, Liwei Olivia" userId="8b3eb1bd-1343-4856-8670-895d4d8d38c1" providerId="ADAL" clId="{DC62443E-801D-4ABE-AEF9-30DB39863876}" dt="2026-01-26T21:44:57.809" v="4704" actId="20577"/>
        <pc:sldMkLst>
          <pc:docMk/>
          <pc:sldMk cId="3906506291" sldId="325"/>
        </pc:sldMkLst>
        <pc:spChg chg="mod">
          <ac:chgData name="Guo, Liwei Olivia" userId="8b3eb1bd-1343-4856-8670-895d4d8d38c1" providerId="ADAL" clId="{DC62443E-801D-4ABE-AEF9-30DB39863876}" dt="2026-01-26T15:36:57.308" v="4164" actId="6549"/>
          <ac:spMkLst>
            <pc:docMk/>
            <pc:sldMk cId="3906506291" sldId="325"/>
            <ac:spMk id="2" creationId="{3A19F2C4-5A0D-4BE0-B085-3B815131241A}"/>
          </ac:spMkLst>
        </pc:spChg>
        <pc:spChg chg="mod">
          <ac:chgData name="Guo, Liwei Olivia" userId="8b3eb1bd-1343-4856-8670-895d4d8d38c1" providerId="ADAL" clId="{DC62443E-801D-4ABE-AEF9-30DB39863876}" dt="2026-01-26T21:44:57.809" v="4704" actId="20577"/>
          <ac:spMkLst>
            <pc:docMk/>
            <pc:sldMk cId="3906506291" sldId="325"/>
            <ac:spMk id="3" creationId="{44DB2C18-21C5-40C6-A324-9B29FA19D5A9}"/>
          </ac:spMkLst>
        </pc:spChg>
        <pc:picChg chg="add mod">
          <ac:chgData name="Guo, Liwei Olivia" userId="8b3eb1bd-1343-4856-8670-895d4d8d38c1" providerId="ADAL" clId="{DC62443E-801D-4ABE-AEF9-30DB39863876}" dt="2026-01-26T15:36:30.245" v="4162" actId="1076"/>
          <ac:picMkLst>
            <pc:docMk/>
            <pc:sldMk cId="3906506291" sldId="325"/>
            <ac:picMk id="4" creationId="{4D9EB50A-8A6B-4619-A410-82C47B4F2FEE}"/>
          </ac:picMkLst>
        </pc:picChg>
      </pc:sldChg>
      <pc:sldChg chg="addSp delSp modSp add">
        <pc:chgData name="Guo, Liwei Olivia" userId="8b3eb1bd-1343-4856-8670-895d4d8d38c1" providerId="ADAL" clId="{DC62443E-801D-4ABE-AEF9-30DB39863876}" dt="2026-01-26T15:46:42.227" v="4214" actId="20577"/>
        <pc:sldMkLst>
          <pc:docMk/>
          <pc:sldMk cId="1159843865" sldId="326"/>
        </pc:sldMkLst>
        <pc:spChg chg="mod">
          <ac:chgData name="Guo, Liwei Olivia" userId="8b3eb1bd-1343-4856-8670-895d4d8d38c1" providerId="ADAL" clId="{DC62443E-801D-4ABE-AEF9-30DB39863876}" dt="2026-01-26T15:46:42.227" v="4214" actId="20577"/>
          <ac:spMkLst>
            <pc:docMk/>
            <pc:sldMk cId="1159843865" sldId="326"/>
            <ac:spMk id="3" creationId="{44DB2C18-21C5-40C6-A324-9B29FA19D5A9}"/>
          </ac:spMkLst>
        </pc:spChg>
        <pc:picChg chg="del">
          <ac:chgData name="Guo, Liwei Olivia" userId="8b3eb1bd-1343-4856-8670-895d4d8d38c1" providerId="ADAL" clId="{DC62443E-801D-4ABE-AEF9-30DB39863876}" dt="2026-01-26T15:37:41.013" v="4165" actId="478"/>
          <ac:picMkLst>
            <pc:docMk/>
            <pc:sldMk cId="1159843865" sldId="326"/>
            <ac:picMk id="4" creationId="{4D9EB50A-8A6B-4619-A410-82C47B4F2FEE}"/>
          </ac:picMkLst>
        </pc:picChg>
        <pc:picChg chg="add mod">
          <ac:chgData name="Guo, Liwei Olivia" userId="8b3eb1bd-1343-4856-8670-895d4d8d38c1" providerId="ADAL" clId="{DC62443E-801D-4ABE-AEF9-30DB39863876}" dt="2026-01-26T15:46:04.780" v="4169" actId="14100"/>
          <ac:picMkLst>
            <pc:docMk/>
            <pc:sldMk cId="1159843865" sldId="326"/>
            <ac:picMk id="5" creationId="{EA04504D-0450-46CC-A2C7-07C3EF821F0C}"/>
          </ac:picMkLst>
        </pc:picChg>
      </pc:sldChg>
      <pc:sldChg chg="addSp delSp modSp add">
        <pc:chgData name="Guo, Liwei Olivia" userId="8b3eb1bd-1343-4856-8670-895d4d8d38c1" providerId="ADAL" clId="{DC62443E-801D-4ABE-AEF9-30DB39863876}" dt="2026-01-28T03:14:05.532" v="5988" actId="20577"/>
        <pc:sldMkLst>
          <pc:docMk/>
          <pc:sldMk cId="903142998" sldId="327"/>
        </pc:sldMkLst>
        <pc:spChg chg="mod">
          <ac:chgData name="Guo, Liwei Olivia" userId="8b3eb1bd-1343-4856-8670-895d4d8d38c1" providerId="ADAL" clId="{DC62443E-801D-4ABE-AEF9-30DB39863876}" dt="2026-01-28T03:14:05.532" v="5988" actId="20577"/>
          <ac:spMkLst>
            <pc:docMk/>
            <pc:sldMk cId="903142998" sldId="327"/>
            <ac:spMk id="3" creationId="{44DB2C18-21C5-40C6-A324-9B29FA19D5A9}"/>
          </ac:spMkLst>
        </pc:spChg>
        <pc:picChg chg="add mod">
          <ac:chgData name="Guo, Liwei Olivia" userId="8b3eb1bd-1343-4856-8670-895d4d8d38c1" providerId="ADAL" clId="{DC62443E-801D-4ABE-AEF9-30DB39863876}" dt="2026-01-28T02:54:28.350" v="5506" actId="14100"/>
          <ac:picMkLst>
            <pc:docMk/>
            <pc:sldMk cId="903142998" sldId="327"/>
            <ac:picMk id="4" creationId="{8416F322-2A2F-42CE-884C-119069169AD7}"/>
          </ac:picMkLst>
        </pc:picChg>
        <pc:picChg chg="del">
          <ac:chgData name="Guo, Liwei Olivia" userId="8b3eb1bd-1343-4856-8670-895d4d8d38c1" providerId="ADAL" clId="{DC62443E-801D-4ABE-AEF9-30DB39863876}" dt="2026-01-26T21:18:19.855" v="4265" actId="478"/>
          <ac:picMkLst>
            <pc:docMk/>
            <pc:sldMk cId="903142998" sldId="327"/>
            <ac:picMk id="5" creationId="{EA04504D-0450-46CC-A2C7-07C3EF821F0C}"/>
          </ac:picMkLst>
        </pc:picChg>
      </pc:sldChg>
      <pc:sldChg chg="addSp delSp modSp add">
        <pc:chgData name="Guo, Liwei Olivia" userId="8b3eb1bd-1343-4856-8670-895d4d8d38c1" providerId="ADAL" clId="{DC62443E-801D-4ABE-AEF9-30DB39863876}" dt="2026-01-28T03:01:25.057" v="5588" actId="20577"/>
        <pc:sldMkLst>
          <pc:docMk/>
          <pc:sldMk cId="57040205" sldId="328"/>
        </pc:sldMkLst>
        <pc:spChg chg="mod">
          <ac:chgData name="Guo, Liwei Olivia" userId="8b3eb1bd-1343-4856-8670-895d4d8d38c1" providerId="ADAL" clId="{DC62443E-801D-4ABE-AEF9-30DB39863876}" dt="2026-01-28T03:01:25.057" v="5588" actId="20577"/>
          <ac:spMkLst>
            <pc:docMk/>
            <pc:sldMk cId="57040205" sldId="328"/>
            <ac:spMk id="3" creationId="{44DB2C18-21C5-40C6-A324-9B29FA19D5A9}"/>
          </ac:spMkLst>
        </pc:spChg>
        <pc:picChg chg="del">
          <ac:chgData name="Guo, Liwei Olivia" userId="8b3eb1bd-1343-4856-8670-895d4d8d38c1" providerId="ADAL" clId="{DC62443E-801D-4ABE-AEF9-30DB39863876}" dt="2026-01-26T21:25:36.851" v="4270" actId="478"/>
          <ac:picMkLst>
            <pc:docMk/>
            <pc:sldMk cId="57040205" sldId="328"/>
            <ac:picMk id="4" creationId="{8416F322-2A2F-42CE-884C-119069169AD7}"/>
          </ac:picMkLst>
        </pc:picChg>
        <pc:picChg chg="add mod">
          <ac:chgData name="Guo, Liwei Olivia" userId="8b3eb1bd-1343-4856-8670-895d4d8d38c1" providerId="ADAL" clId="{DC62443E-801D-4ABE-AEF9-30DB39863876}" dt="2026-01-28T03:01:01.123" v="5534" actId="14100"/>
          <ac:picMkLst>
            <pc:docMk/>
            <pc:sldMk cId="57040205" sldId="328"/>
            <ac:picMk id="4" creationId="{C2CEFE25-E6AF-466C-973F-51D9D38F0081}"/>
          </ac:picMkLst>
        </pc:picChg>
        <pc:picChg chg="add del mod">
          <ac:chgData name="Guo, Liwei Olivia" userId="8b3eb1bd-1343-4856-8670-895d4d8d38c1" providerId="ADAL" clId="{DC62443E-801D-4ABE-AEF9-30DB39863876}" dt="2026-01-28T03:00:43.279" v="5530" actId="478"/>
          <ac:picMkLst>
            <pc:docMk/>
            <pc:sldMk cId="57040205" sldId="328"/>
            <ac:picMk id="5" creationId="{44EC75ED-D047-4B5A-B8DD-874EB6991FB0}"/>
          </ac:picMkLst>
        </pc:picChg>
      </pc:sldChg>
      <pc:sldChg chg="addSp delSp modSp add">
        <pc:chgData name="Guo, Liwei Olivia" userId="8b3eb1bd-1343-4856-8670-895d4d8d38c1" providerId="ADAL" clId="{DC62443E-801D-4ABE-AEF9-30DB39863876}" dt="2026-01-27T16:28:40.292" v="5086" actId="6549"/>
        <pc:sldMkLst>
          <pc:docMk/>
          <pc:sldMk cId="905053469" sldId="329"/>
        </pc:sldMkLst>
        <pc:spChg chg="mod">
          <ac:chgData name="Guo, Liwei Olivia" userId="8b3eb1bd-1343-4856-8670-895d4d8d38c1" providerId="ADAL" clId="{DC62443E-801D-4ABE-AEF9-30DB39863876}" dt="2026-01-27T16:28:40.292" v="5086" actId="6549"/>
          <ac:spMkLst>
            <pc:docMk/>
            <pc:sldMk cId="905053469" sldId="329"/>
            <ac:spMk id="2" creationId="{3A19F2C4-5A0D-4BE0-B085-3B815131241A}"/>
          </ac:spMkLst>
        </pc:spChg>
        <pc:spChg chg="mod">
          <ac:chgData name="Guo, Liwei Olivia" userId="8b3eb1bd-1343-4856-8670-895d4d8d38c1" providerId="ADAL" clId="{DC62443E-801D-4ABE-AEF9-30DB39863876}" dt="2026-01-26T21:35:30.235" v="4573" actId="20577"/>
          <ac:spMkLst>
            <pc:docMk/>
            <pc:sldMk cId="905053469" sldId="329"/>
            <ac:spMk id="3" creationId="{44DB2C18-21C5-40C6-A324-9B29FA19D5A9}"/>
          </ac:spMkLst>
        </pc:spChg>
        <pc:picChg chg="add mod">
          <ac:chgData name="Guo, Liwei Olivia" userId="8b3eb1bd-1343-4856-8670-895d4d8d38c1" providerId="ADAL" clId="{DC62443E-801D-4ABE-AEF9-30DB39863876}" dt="2026-01-26T21:36:05.193" v="4574" actId="14100"/>
          <ac:picMkLst>
            <pc:docMk/>
            <pc:sldMk cId="905053469" sldId="329"/>
            <ac:picMk id="4" creationId="{A8609453-1341-4D6D-8AEB-9B33308760CF}"/>
          </ac:picMkLst>
        </pc:picChg>
        <pc:picChg chg="del">
          <ac:chgData name="Guo, Liwei Olivia" userId="8b3eb1bd-1343-4856-8670-895d4d8d38c1" providerId="ADAL" clId="{DC62443E-801D-4ABE-AEF9-30DB39863876}" dt="2026-01-26T21:33:29.081" v="4566" actId="478"/>
          <ac:picMkLst>
            <pc:docMk/>
            <pc:sldMk cId="905053469" sldId="329"/>
            <ac:picMk id="5" creationId="{44EC75ED-D047-4B5A-B8DD-874EB6991FB0}"/>
          </ac:picMkLst>
        </pc:picChg>
      </pc:sldChg>
      <pc:sldChg chg="addSp delSp modSp add">
        <pc:chgData name="Guo, Liwei Olivia" userId="8b3eb1bd-1343-4856-8670-895d4d8d38c1" providerId="ADAL" clId="{DC62443E-801D-4ABE-AEF9-30DB39863876}" dt="2026-01-28T20:17:12.147" v="6340" actId="14100"/>
        <pc:sldMkLst>
          <pc:docMk/>
          <pc:sldMk cId="2730147320" sldId="330"/>
        </pc:sldMkLst>
        <pc:spChg chg="mod">
          <ac:chgData name="Guo, Liwei Olivia" userId="8b3eb1bd-1343-4856-8670-895d4d8d38c1" providerId="ADAL" clId="{DC62443E-801D-4ABE-AEF9-30DB39863876}" dt="2026-01-28T03:05:15.766" v="5632" actId="20577"/>
          <ac:spMkLst>
            <pc:docMk/>
            <pc:sldMk cId="2730147320" sldId="330"/>
            <ac:spMk id="3" creationId="{44DB2C18-21C5-40C6-A324-9B29FA19D5A9}"/>
          </ac:spMkLst>
        </pc:spChg>
        <pc:picChg chg="del">
          <ac:chgData name="Guo, Liwei Olivia" userId="8b3eb1bd-1343-4856-8670-895d4d8d38c1" providerId="ADAL" clId="{DC62443E-801D-4ABE-AEF9-30DB39863876}" dt="2026-01-28T03:03:44.493" v="5590" actId="478"/>
          <ac:picMkLst>
            <pc:docMk/>
            <pc:sldMk cId="2730147320" sldId="330"/>
            <ac:picMk id="4" creationId="{C2CEFE25-E6AF-466C-973F-51D9D38F0081}"/>
          </ac:picMkLst>
        </pc:picChg>
        <pc:picChg chg="add mod">
          <ac:chgData name="Guo, Liwei Olivia" userId="8b3eb1bd-1343-4856-8670-895d4d8d38c1" providerId="ADAL" clId="{DC62443E-801D-4ABE-AEF9-30DB39863876}" dt="2026-01-28T20:17:12.147" v="6340" actId="14100"/>
          <ac:picMkLst>
            <pc:docMk/>
            <pc:sldMk cId="2730147320" sldId="330"/>
            <ac:picMk id="4" creationId="{F498A01C-B917-4F66-AD54-510785CAA794}"/>
          </ac:picMkLst>
        </pc:picChg>
        <pc:picChg chg="add del mod">
          <ac:chgData name="Guo, Liwei Olivia" userId="8b3eb1bd-1343-4856-8670-895d4d8d38c1" providerId="ADAL" clId="{DC62443E-801D-4ABE-AEF9-30DB39863876}" dt="2026-01-28T20:16:55.927" v="6335" actId="478"/>
          <ac:picMkLst>
            <pc:docMk/>
            <pc:sldMk cId="2730147320" sldId="330"/>
            <ac:picMk id="5" creationId="{B3E69A43-073E-47E1-B7CC-1FEA491174BC}"/>
          </ac:picMkLst>
        </pc:picChg>
      </pc:sldChg>
      <pc:sldChg chg="delSp modSp add">
        <pc:chgData name="Guo, Liwei Olivia" userId="8b3eb1bd-1343-4856-8670-895d4d8d38c1" providerId="ADAL" clId="{DC62443E-801D-4ABE-AEF9-30DB39863876}" dt="2026-01-28T21:25:30.088" v="6393" actId="20577"/>
        <pc:sldMkLst>
          <pc:docMk/>
          <pc:sldMk cId="1759250131" sldId="331"/>
        </pc:sldMkLst>
        <pc:spChg chg="mod">
          <ac:chgData name="Guo, Liwei Olivia" userId="8b3eb1bd-1343-4856-8670-895d4d8d38c1" providerId="ADAL" clId="{DC62443E-801D-4ABE-AEF9-30DB39863876}" dt="2026-01-28T21:25:30.088" v="6393" actId="20577"/>
          <ac:spMkLst>
            <pc:docMk/>
            <pc:sldMk cId="1759250131" sldId="331"/>
            <ac:spMk id="3" creationId="{44DB2C18-21C5-40C6-A324-9B29FA19D5A9}"/>
          </ac:spMkLst>
        </pc:spChg>
        <pc:picChg chg="del">
          <ac:chgData name="Guo, Liwei Olivia" userId="8b3eb1bd-1343-4856-8670-895d4d8d38c1" providerId="ADAL" clId="{DC62443E-801D-4ABE-AEF9-30DB39863876}" dt="2026-01-28T03:06:59.228" v="5634" actId="478"/>
          <ac:picMkLst>
            <pc:docMk/>
            <pc:sldMk cId="1759250131" sldId="331"/>
            <ac:picMk id="5" creationId="{B3E69A43-073E-47E1-B7CC-1FEA491174BC}"/>
          </ac:picMkLst>
        </pc:picChg>
      </pc:sldChg>
      <pc:sldChg chg="addSp delSp modSp add">
        <pc:chgData name="Guo, Liwei Olivia" userId="8b3eb1bd-1343-4856-8670-895d4d8d38c1" providerId="ADAL" clId="{DC62443E-801D-4ABE-AEF9-30DB39863876}" dt="2026-01-28T20:13:26.219" v="6334" actId="20577"/>
        <pc:sldMkLst>
          <pc:docMk/>
          <pc:sldMk cId="2520504815" sldId="332"/>
        </pc:sldMkLst>
        <pc:spChg chg="mod">
          <ac:chgData name="Guo, Liwei Olivia" userId="8b3eb1bd-1343-4856-8670-895d4d8d38c1" providerId="ADAL" clId="{DC62443E-801D-4ABE-AEF9-30DB39863876}" dt="2026-01-28T20:13:26.219" v="6334" actId="20577"/>
          <ac:spMkLst>
            <pc:docMk/>
            <pc:sldMk cId="2520504815" sldId="332"/>
            <ac:spMk id="3" creationId="{44DB2C18-21C5-40C6-A324-9B29FA19D5A9}"/>
          </ac:spMkLst>
        </pc:spChg>
        <pc:picChg chg="del">
          <ac:chgData name="Guo, Liwei Olivia" userId="8b3eb1bd-1343-4856-8670-895d4d8d38c1" providerId="ADAL" clId="{DC62443E-801D-4ABE-AEF9-30DB39863876}" dt="2026-01-28T16:35:58.379" v="6207" actId="478"/>
          <ac:picMkLst>
            <pc:docMk/>
            <pc:sldMk cId="2520504815" sldId="332"/>
            <ac:picMk id="4" creationId="{8416F322-2A2F-42CE-884C-119069169AD7}"/>
          </ac:picMkLst>
        </pc:picChg>
        <pc:picChg chg="add mod">
          <ac:chgData name="Guo, Liwei Olivia" userId="8b3eb1bd-1343-4856-8670-895d4d8d38c1" providerId="ADAL" clId="{DC62443E-801D-4ABE-AEF9-30DB39863876}" dt="2026-01-28T16:38:13.730" v="6211" actId="1076"/>
          <ac:picMkLst>
            <pc:docMk/>
            <pc:sldMk cId="2520504815" sldId="332"/>
            <ac:picMk id="5" creationId="{2A4A3E69-8BBF-47A5-BDA0-AEE717BE0C2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cess.usbank.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1045029"/>
            <a:ext cx="7766936" cy="1762138"/>
          </a:xfrm>
        </p:spPr>
        <p: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US Bank P/T Card Training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University of Houston</a:t>
            </a:r>
          </a:p>
          <a:p>
            <a:r>
              <a:rPr lang="en-US" dirty="0">
                <a:latin typeface="Times New Roman" panose="02020603050405020304" pitchFamily="18" charset="0"/>
                <a:cs typeface="Times New Roman" panose="02020603050405020304" pitchFamily="18" charset="0"/>
              </a:rPr>
              <a:t>Accounts Payable Department</a:t>
            </a:r>
          </a:p>
          <a:p>
            <a:r>
              <a:rPr lang="en-US" dirty="0">
                <a:latin typeface="Times New Roman" panose="02020603050405020304" pitchFamily="18" charset="0"/>
                <a:cs typeface="Times New Roman" panose="02020603050405020304" pitchFamily="18" charset="0"/>
              </a:rPr>
              <a:t>January 2026 </a:t>
            </a:r>
          </a:p>
        </p:txBody>
      </p:sp>
    </p:spTree>
    <p:extLst>
      <p:ext uri="{BB962C8B-B14F-4D97-AF65-F5344CB8AC3E}">
        <p14:creationId xmlns:p14="http://schemas.microsoft.com/office/powerpoint/2010/main" val="1854109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Register Online</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259105"/>
            <a:ext cx="7766936" cy="3798793"/>
          </a:xfrm>
        </p:spPr>
        <p:txBody>
          <a:bodyPr>
            <a:normAutofit/>
          </a:bodyPr>
          <a:lstStyle/>
          <a:p>
            <a:pPr marL="400050" lvl="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P-cardholders must register online so that they can review their account information</a:t>
            </a:r>
          </a:p>
          <a:p>
            <a:pPr marL="40005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P-card business contact’s register are handled by P-Card Team, once it is done, business contact will be able to review transactions, allocate cost center, put comments, and print transactions for approval</a:t>
            </a:r>
          </a:p>
          <a:p>
            <a:pPr marL="400050" lvl="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Individual travel cardholder are recommended to register their account online;</a:t>
            </a:r>
          </a:p>
          <a:p>
            <a:pPr marL="400050" lvl="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Department/Multi-user travel cards activation and register are handled by Travel Team</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42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Register Online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259105"/>
            <a:ext cx="7766936" cy="3798793"/>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Click “Register Online” on access.usbank.com homepage:</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CFBB1A2-56F4-47B7-B8A6-379C4EB17852}"/>
              </a:ext>
            </a:extLst>
          </p:cNvPr>
          <p:cNvPicPr>
            <a:picLocks noChangeAspect="1"/>
          </p:cNvPicPr>
          <p:nvPr/>
        </p:nvPicPr>
        <p:blipFill>
          <a:blip r:embed="rId2"/>
          <a:stretch>
            <a:fillRect/>
          </a:stretch>
        </p:blipFill>
        <p:spPr>
          <a:xfrm>
            <a:off x="1925305" y="2642776"/>
            <a:ext cx="6236901" cy="3569202"/>
          </a:xfrm>
          <a:prstGeom prst="rect">
            <a:avLst/>
          </a:prstGeom>
        </p:spPr>
      </p:pic>
    </p:spTree>
    <p:extLst>
      <p:ext uri="{BB962C8B-B14F-4D97-AF65-F5344CB8AC3E}">
        <p14:creationId xmlns:p14="http://schemas.microsoft.com/office/powerpoint/2010/main" val="223150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Register Online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400050" lvl="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Enter “UHMAIN” in Organization Short Name box, full card number, expiration date, and click “Send a Code”</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153F95B-D94D-41D7-B9FB-2A674668DCDF}"/>
              </a:ext>
            </a:extLst>
          </p:cNvPr>
          <p:cNvPicPr/>
          <p:nvPr/>
        </p:nvPicPr>
        <p:blipFill>
          <a:blip r:embed="rId2"/>
          <a:stretch>
            <a:fillRect/>
          </a:stretch>
        </p:blipFill>
        <p:spPr>
          <a:xfrm>
            <a:off x="2376487" y="3182937"/>
            <a:ext cx="5356225" cy="3226330"/>
          </a:xfrm>
          <a:prstGeom prst="rect">
            <a:avLst/>
          </a:prstGeom>
        </p:spPr>
      </p:pic>
    </p:spTree>
    <p:extLst>
      <p:ext uri="{BB962C8B-B14F-4D97-AF65-F5344CB8AC3E}">
        <p14:creationId xmlns:p14="http://schemas.microsoft.com/office/powerpoint/2010/main" val="83178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Register Online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lvl="0" algn="l"/>
            <a:r>
              <a:rPr lang="en-US" dirty="0">
                <a:latin typeface="Times New Roman" panose="02020603050405020304" pitchFamily="18" charset="0"/>
                <a:cs typeface="Times New Roman" panose="02020603050405020304" pitchFamily="18" charset="0"/>
              </a:rPr>
              <a:t>   Enter the passcode sent to your email address and click “Continue”</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3AC4CBE-3878-4597-9E76-9E78293207A8}"/>
              </a:ext>
            </a:extLst>
          </p:cNvPr>
          <p:cNvPicPr>
            <a:picLocks noChangeAspect="1"/>
          </p:cNvPicPr>
          <p:nvPr/>
        </p:nvPicPr>
        <p:blipFill>
          <a:blip r:embed="rId2"/>
          <a:stretch>
            <a:fillRect/>
          </a:stretch>
        </p:blipFill>
        <p:spPr>
          <a:xfrm>
            <a:off x="1785301" y="2777969"/>
            <a:ext cx="6901500" cy="4269932"/>
          </a:xfrm>
          <a:prstGeom prst="rect">
            <a:avLst/>
          </a:prstGeom>
        </p:spPr>
      </p:pic>
    </p:spTree>
    <p:extLst>
      <p:ext uri="{BB962C8B-B14F-4D97-AF65-F5344CB8AC3E}">
        <p14:creationId xmlns:p14="http://schemas.microsoft.com/office/powerpoint/2010/main" val="177900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Register Online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lvl="0" algn="l"/>
            <a:r>
              <a:rPr lang="en-US" dirty="0">
                <a:latin typeface="Times New Roman" panose="02020603050405020304" pitchFamily="18" charset="0"/>
                <a:cs typeface="Times New Roman" panose="02020603050405020304" pitchFamily="18" charset="0"/>
              </a:rPr>
              <a:t>   The Licensing Agreement displays, please click “Agree”</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A0C8D53-BCFF-4980-9A17-710CB56054F6}"/>
              </a:ext>
            </a:extLst>
          </p:cNvPr>
          <p:cNvPicPr>
            <a:picLocks noChangeAspect="1"/>
          </p:cNvPicPr>
          <p:nvPr/>
        </p:nvPicPr>
        <p:blipFill>
          <a:blip r:embed="rId2"/>
          <a:stretch>
            <a:fillRect/>
          </a:stretch>
        </p:blipFill>
        <p:spPr>
          <a:xfrm>
            <a:off x="1605867" y="2456329"/>
            <a:ext cx="7305051" cy="3962479"/>
          </a:xfrm>
          <a:prstGeom prst="rect">
            <a:avLst/>
          </a:prstGeom>
        </p:spPr>
      </p:pic>
    </p:spTree>
    <p:extLst>
      <p:ext uri="{BB962C8B-B14F-4D97-AF65-F5344CB8AC3E}">
        <p14:creationId xmlns:p14="http://schemas.microsoft.com/office/powerpoint/2010/main" val="87500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Register Online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3DB4E45-F80A-4F5C-B395-E5C524051FF2}"/>
              </a:ext>
            </a:extLst>
          </p:cNvPr>
          <p:cNvPicPr>
            <a:picLocks noChangeAspect="1"/>
          </p:cNvPicPr>
          <p:nvPr/>
        </p:nvPicPr>
        <p:blipFill>
          <a:blip r:embed="rId2"/>
          <a:stretch>
            <a:fillRect/>
          </a:stretch>
        </p:blipFill>
        <p:spPr>
          <a:xfrm>
            <a:off x="2065861" y="2034989"/>
            <a:ext cx="6088041" cy="4679576"/>
          </a:xfrm>
          <a:prstGeom prst="rect">
            <a:avLst/>
          </a:prstGeom>
        </p:spPr>
      </p:pic>
    </p:spTree>
    <p:extLst>
      <p:ext uri="{BB962C8B-B14F-4D97-AF65-F5344CB8AC3E}">
        <p14:creationId xmlns:p14="http://schemas.microsoft.com/office/powerpoint/2010/main" val="236185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Register Online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Create your User ID, which must be 7-20 alphanumeric characters, should start with last name initial and full first name, for example </a:t>
            </a:r>
            <a:r>
              <a:rPr lang="en-US" dirty="0" err="1">
                <a:latin typeface="Times New Roman" panose="02020603050405020304" pitchFamily="18" charset="0"/>
                <a:cs typeface="Times New Roman" panose="02020603050405020304" pitchFamily="18" charset="0"/>
              </a:rPr>
              <a:t>SJohn</a:t>
            </a:r>
            <a:r>
              <a:rPr lang="en-US" dirty="0">
                <a:latin typeface="Times New Roman" panose="02020603050405020304" pitchFamily="18" charset="0"/>
                <a:cs typeface="Times New Roman" panose="02020603050405020304" pitchFamily="18" charset="0"/>
              </a:rPr>
              <a:t> for John Smith, and then followed by numbers;</a:t>
            </a:r>
          </a:p>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Please create your own passcode and enter twice;</a:t>
            </a:r>
          </a:p>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Specify your three authentication questions and answers;</a:t>
            </a:r>
          </a:p>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Enter  your contact information and click “Continue”</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947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Register Online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An one-time passcode will be send to your email address or cellphone number</a:t>
            </a:r>
          </a:p>
          <a:p>
            <a:pPr marL="285750" lvl="0" indent="-285750" algn="l">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76B95EE-463E-4D2A-8AB6-7F80F3BA1298}"/>
              </a:ext>
            </a:extLst>
          </p:cNvPr>
          <p:cNvPicPr>
            <a:picLocks noChangeAspect="1"/>
          </p:cNvPicPr>
          <p:nvPr/>
        </p:nvPicPr>
        <p:blipFill>
          <a:blip r:embed="rId2"/>
          <a:stretch>
            <a:fillRect/>
          </a:stretch>
        </p:blipFill>
        <p:spPr>
          <a:xfrm>
            <a:off x="1507067" y="2831659"/>
            <a:ext cx="7780952" cy="3400000"/>
          </a:xfrm>
          <a:prstGeom prst="rect">
            <a:avLst/>
          </a:prstGeom>
        </p:spPr>
      </p:pic>
    </p:spTree>
    <p:extLst>
      <p:ext uri="{BB962C8B-B14F-4D97-AF65-F5344CB8AC3E}">
        <p14:creationId xmlns:p14="http://schemas.microsoft.com/office/powerpoint/2010/main" val="22289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Register Online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Enter the passcode your received and click “Continue”, and then you are done with online registration</a:t>
            </a:r>
          </a:p>
          <a:p>
            <a:pPr marL="285750" lvl="0" indent="-285750" algn="l">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DC30A3D-0F4F-4D0B-A3E3-0BB1B05C6EF8}"/>
              </a:ext>
            </a:extLst>
          </p:cNvPr>
          <p:cNvPicPr>
            <a:picLocks noChangeAspect="1"/>
          </p:cNvPicPr>
          <p:nvPr/>
        </p:nvPicPr>
        <p:blipFill>
          <a:blip r:embed="rId2"/>
          <a:stretch>
            <a:fillRect/>
          </a:stretch>
        </p:blipFill>
        <p:spPr>
          <a:xfrm>
            <a:off x="1406566" y="2814918"/>
            <a:ext cx="8123809" cy="4043082"/>
          </a:xfrm>
          <a:prstGeom prst="rect">
            <a:avLst/>
          </a:prstGeom>
        </p:spPr>
      </p:pic>
    </p:spTree>
    <p:extLst>
      <p:ext uri="{BB962C8B-B14F-4D97-AF65-F5344CB8AC3E}">
        <p14:creationId xmlns:p14="http://schemas.microsoft.com/office/powerpoint/2010/main" val="2568008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Dashboard</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After registration, cardholder can go online to view/work on your transaction. Go to access.usbank.com, enter the Organization Short Name (UHMAIN), User ID and Password, and then click “Login”</a:t>
            </a:r>
          </a:p>
          <a:p>
            <a:pPr marL="285750" lvl="0" indent="-285750" algn="l">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8F8F9CD-E444-4292-9A11-1DA2377EA08B}"/>
              </a:ext>
            </a:extLst>
          </p:cNvPr>
          <p:cNvPicPr>
            <a:picLocks noChangeAspect="1"/>
          </p:cNvPicPr>
          <p:nvPr/>
        </p:nvPicPr>
        <p:blipFill>
          <a:blip r:embed="rId2"/>
          <a:stretch>
            <a:fillRect/>
          </a:stretch>
        </p:blipFill>
        <p:spPr>
          <a:xfrm>
            <a:off x="1983605" y="2946400"/>
            <a:ext cx="7095238" cy="3678108"/>
          </a:xfrm>
          <a:prstGeom prst="rect">
            <a:avLst/>
          </a:prstGeom>
        </p:spPr>
      </p:pic>
    </p:spTree>
    <p:extLst>
      <p:ext uri="{BB962C8B-B14F-4D97-AF65-F5344CB8AC3E}">
        <p14:creationId xmlns:p14="http://schemas.microsoft.com/office/powerpoint/2010/main" val="260444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138766"/>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Transition from Citi to US Bank</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219325"/>
            <a:ext cx="7766936" cy="3351742"/>
          </a:xfrm>
        </p:spPr>
        <p:txBody>
          <a:bodyPr>
            <a:normAutofit/>
          </a:bodyPr>
          <a:lstStyle/>
          <a:p>
            <a:pPr marL="400050" lvl="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Please begin using US Bank card starting from 2/4/2026;</a:t>
            </a:r>
          </a:p>
          <a:p>
            <a:pPr marL="400050" lvl="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Citi Bank cards will be deactivated on 1/30/2026, if you need to make purchase during this time period, please use your personal card and then get reimbursed.</a:t>
            </a:r>
          </a:p>
          <a:p>
            <a:pPr marL="400050" lvl="0" indent="-400050" algn="l">
              <a:buFont typeface="Wingdings" panose="05000000000000000000" pitchFamily="2" charset="2"/>
              <a:buChar char="Ø"/>
            </a:pPr>
            <a:endParaRPr lang="en-US" dirty="0"/>
          </a:p>
        </p:txBody>
      </p:sp>
      <p:pic>
        <p:nvPicPr>
          <p:cNvPr id="4" name="Picture 3">
            <a:extLst>
              <a:ext uri="{FF2B5EF4-FFF2-40B4-BE49-F238E27FC236}">
                <a16:creationId xmlns:a16="http://schemas.microsoft.com/office/drawing/2014/main" id="{E4332BDC-55D4-4521-B4D4-815011EB8E44}"/>
              </a:ext>
            </a:extLst>
          </p:cNvPr>
          <p:cNvPicPr>
            <a:picLocks noChangeAspect="1"/>
          </p:cNvPicPr>
          <p:nvPr/>
        </p:nvPicPr>
        <p:blipFill>
          <a:blip r:embed="rId2"/>
          <a:stretch>
            <a:fillRect/>
          </a:stretch>
        </p:blipFill>
        <p:spPr>
          <a:xfrm>
            <a:off x="1910463" y="3640667"/>
            <a:ext cx="2015067" cy="3035340"/>
          </a:xfrm>
          <a:prstGeom prst="rect">
            <a:avLst/>
          </a:prstGeom>
        </p:spPr>
      </p:pic>
      <p:pic>
        <p:nvPicPr>
          <p:cNvPr id="5" name="Picture 4">
            <a:extLst>
              <a:ext uri="{FF2B5EF4-FFF2-40B4-BE49-F238E27FC236}">
                <a16:creationId xmlns:a16="http://schemas.microsoft.com/office/drawing/2014/main" id="{9F404D47-55AD-473D-98D2-DD70DFFABF5B}"/>
              </a:ext>
            </a:extLst>
          </p:cNvPr>
          <p:cNvPicPr>
            <a:picLocks noChangeAspect="1"/>
          </p:cNvPicPr>
          <p:nvPr/>
        </p:nvPicPr>
        <p:blipFill>
          <a:blip r:embed="rId3"/>
          <a:stretch>
            <a:fillRect/>
          </a:stretch>
        </p:blipFill>
        <p:spPr>
          <a:xfrm>
            <a:off x="4650931" y="3921125"/>
            <a:ext cx="3615541" cy="1930400"/>
          </a:xfrm>
          <a:prstGeom prst="rect">
            <a:avLst/>
          </a:prstGeom>
        </p:spPr>
      </p:pic>
    </p:spTree>
    <p:extLst>
      <p:ext uri="{BB962C8B-B14F-4D97-AF65-F5344CB8AC3E}">
        <p14:creationId xmlns:p14="http://schemas.microsoft.com/office/powerpoint/2010/main" val="1012219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Dashboard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You will be able to see the general information of your account(s)</a:t>
            </a:r>
          </a:p>
          <a:p>
            <a:pPr marL="285750" lvl="0" indent="-285750" algn="l">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F97E9AA-9B79-43B4-9D1A-7415C6F6BCB6}"/>
              </a:ext>
            </a:extLst>
          </p:cNvPr>
          <p:cNvPicPr>
            <a:picLocks noChangeAspect="1"/>
          </p:cNvPicPr>
          <p:nvPr/>
        </p:nvPicPr>
        <p:blipFill>
          <a:blip r:embed="rId2"/>
          <a:stretch>
            <a:fillRect/>
          </a:stretch>
        </p:blipFill>
        <p:spPr>
          <a:xfrm>
            <a:off x="1979962" y="2804272"/>
            <a:ext cx="6821145" cy="3952874"/>
          </a:xfrm>
          <a:prstGeom prst="rect">
            <a:avLst/>
          </a:prstGeom>
        </p:spPr>
      </p:pic>
    </p:spTree>
    <p:extLst>
      <p:ext uri="{BB962C8B-B14F-4D97-AF65-F5344CB8AC3E}">
        <p14:creationId xmlns:p14="http://schemas.microsoft.com/office/powerpoint/2010/main" val="1038149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Dashboard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You will be able to see the most recent 10 transactions already posted at the bottom of dashboard</a:t>
            </a:r>
          </a:p>
          <a:p>
            <a:pPr marL="285750" lvl="0" indent="-285750" algn="l">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4677322-FE26-4723-91D4-F8B36E0F4B57}"/>
              </a:ext>
            </a:extLst>
          </p:cNvPr>
          <p:cNvPicPr>
            <a:picLocks noChangeAspect="1"/>
          </p:cNvPicPr>
          <p:nvPr/>
        </p:nvPicPr>
        <p:blipFill>
          <a:blip r:embed="rId2"/>
          <a:stretch>
            <a:fillRect/>
          </a:stretch>
        </p:blipFill>
        <p:spPr>
          <a:xfrm>
            <a:off x="842681" y="3173506"/>
            <a:ext cx="9403085" cy="2545976"/>
          </a:xfrm>
          <a:prstGeom prst="rect">
            <a:avLst/>
          </a:prstGeom>
        </p:spPr>
      </p:pic>
    </p:spTree>
    <p:extLst>
      <p:ext uri="{BB962C8B-B14F-4D97-AF65-F5344CB8AC3E}">
        <p14:creationId xmlns:p14="http://schemas.microsoft.com/office/powerpoint/2010/main" val="32014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Dashboard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1918447"/>
            <a:ext cx="7766936" cy="4139452"/>
          </a:xfrm>
        </p:spPr>
        <p:txBody>
          <a:bodyPr>
            <a:normAutofit/>
          </a:bodyPr>
          <a:lstStyle/>
          <a:p>
            <a:pPr marL="285750" lvl="0" indent="-285750" algn="l">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Note: card status and credit limit can only be updated by P-card/Travel Team with CDA’s approval</a:t>
            </a:r>
          </a:p>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“Available Credit” is real-time information</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569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Reviewing Transactions</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You can review and work on your transactions by selecting “Transactions” tab and “Billing Cycle Close Date”</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9EB575C-3251-49D0-B28D-B3E6E6039AED}"/>
              </a:ext>
            </a:extLst>
          </p:cNvPr>
          <p:cNvPicPr>
            <a:picLocks noChangeAspect="1"/>
          </p:cNvPicPr>
          <p:nvPr/>
        </p:nvPicPr>
        <p:blipFill>
          <a:blip r:embed="rId2"/>
          <a:stretch>
            <a:fillRect/>
          </a:stretch>
        </p:blipFill>
        <p:spPr>
          <a:xfrm>
            <a:off x="1507067" y="2685352"/>
            <a:ext cx="7179733" cy="3815726"/>
          </a:xfrm>
          <a:prstGeom prst="rect">
            <a:avLst/>
          </a:prstGeom>
        </p:spPr>
      </p:pic>
    </p:spTree>
    <p:extLst>
      <p:ext uri="{BB962C8B-B14F-4D97-AF65-F5344CB8AC3E}">
        <p14:creationId xmlns:p14="http://schemas.microsoft.com/office/powerpoint/2010/main" val="1967179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Reviewing Transactions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Please noted that the Billing Cycle Close Date is the 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of each month. If the 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falls on a weekend or holiday, the close date will move to the next business day.</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028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Reviewing Transactions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Click the transaction you are going to review or work with</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C090F9D-2640-4A47-BF1A-5D753ECBD6D2}"/>
              </a:ext>
            </a:extLst>
          </p:cNvPr>
          <p:cNvPicPr>
            <a:picLocks noChangeAspect="1"/>
          </p:cNvPicPr>
          <p:nvPr/>
        </p:nvPicPr>
        <p:blipFill>
          <a:blip r:embed="rId2"/>
          <a:stretch>
            <a:fillRect/>
          </a:stretch>
        </p:blipFill>
        <p:spPr>
          <a:xfrm>
            <a:off x="1048871" y="3204882"/>
            <a:ext cx="9248941" cy="2218765"/>
          </a:xfrm>
          <a:prstGeom prst="rect">
            <a:avLst/>
          </a:prstGeom>
        </p:spPr>
      </p:pic>
    </p:spTree>
    <p:extLst>
      <p:ext uri="{BB962C8B-B14F-4D97-AF65-F5344CB8AC3E}">
        <p14:creationId xmlns:p14="http://schemas.microsoft.com/office/powerpoint/2010/main" val="225364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Reviewing Transactions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You will be able see the details about that transaction</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9514987-3C94-48B4-BEFC-650C403E2096}"/>
              </a:ext>
            </a:extLst>
          </p:cNvPr>
          <p:cNvPicPr>
            <a:picLocks noChangeAspect="1"/>
          </p:cNvPicPr>
          <p:nvPr/>
        </p:nvPicPr>
        <p:blipFill>
          <a:blip r:embed="rId2"/>
          <a:stretch>
            <a:fillRect/>
          </a:stretch>
        </p:blipFill>
        <p:spPr>
          <a:xfrm>
            <a:off x="1066725" y="2537249"/>
            <a:ext cx="8647619" cy="3809524"/>
          </a:xfrm>
          <a:prstGeom prst="rect">
            <a:avLst/>
          </a:prstGeom>
        </p:spPr>
      </p:pic>
    </p:spTree>
    <p:extLst>
      <p:ext uri="{BB962C8B-B14F-4D97-AF65-F5344CB8AC3E}">
        <p14:creationId xmlns:p14="http://schemas.microsoft.com/office/powerpoint/2010/main" val="2516627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Reviewing Transactions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 P-card transactions, cardholder or  business contact need to add Purpose/Benefit on Comment section; if the purchase was made through Jagger, please indicate “ Purchase was made through Jagger”</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73F9036-F74E-4B69-BEFA-CBA77FA5C465}"/>
              </a:ext>
            </a:extLst>
          </p:cNvPr>
          <p:cNvPicPr>
            <a:picLocks noChangeAspect="1"/>
          </p:cNvPicPr>
          <p:nvPr/>
        </p:nvPicPr>
        <p:blipFill>
          <a:blip r:embed="rId2"/>
          <a:stretch>
            <a:fillRect/>
          </a:stretch>
        </p:blipFill>
        <p:spPr>
          <a:xfrm>
            <a:off x="1380565" y="3012141"/>
            <a:ext cx="8182186" cy="3497964"/>
          </a:xfrm>
          <a:prstGeom prst="rect">
            <a:avLst/>
          </a:prstGeom>
        </p:spPr>
      </p:pic>
    </p:spTree>
    <p:extLst>
      <p:ext uri="{BB962C8B-B14F-4D97-AF65-F5344CB8AC3E}">
        <p14:creationId xmlns:p14="http://schemas.microsoft.com/office/powerpoint/2010/main" val="857782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Reviewing Transactions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P-card cost center was set as default with liability account code under Allocation tab,  cardholder or business contact is able to change the account code</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D674092-A614-4CA2-BDBB-16A316C1B7D4}"/>
              </a:ext>
            </a:extLst>
          </p:cNvPr>
          <p:cNvPicPr>
            <a:picLocks noChangeAspect="1"/>
          </p:cNvPicPr>
          <p:nvPr/>
        </p:nvPicPr>
        <p:blipFill>
          <a:blip r:embed="rId2"/>
          <a:stretch>
            <a:fillRect/>
          </a:stretch>
        </p:blipFill>
        <p:spPr>
          <a:xfrm>
            <a:off x="1326713" y="3381709"/>
            <a:ext cx="8323809" cy="2676190"/>
          </a:xfrm>
          <a:prstGeom prst="rect">
            <a:avLst/>
          </a:prstGeom>
        </p:spPr>
      </p:pic>
    </p:spTree>
    <p:extLst>
      <p:ext uri="{BB962C8B-B14F-4D97-AF65-F5344CB8AC3E}">
        <p14:creationId xmlns:p14="http://schemas.microsoft.com/office/powerpoint/2010/main" val="3176162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Reporting</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1792941"/>
            <a:ext cx="7766936" cy="4264958"/>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Reporting function allows you to view, generate and export details of your transactions/activities.</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D9EB50A-8A6B-4619-A410-82C47B4F2FEE}"/>
              </a:ext>
            </a:extLst>
          </p:cNvPr>
          <p:cNvPicPr>
            <a:picLocks noChangeAspect="1"/>
          </p:cNvPicPr>
          <p:nvPr/>
        </p:nvPicPr>
        <p:blipFill>
          <a:blip r:embed="rId2"/>
          <a:stretch>
            <a:fillRect/>
          </a:stretch>
        </p:blipFill>
        <p:spPr>
          <a:xfrm>
            <a:off x="1136930" y="2558586"/>
            <a:ext cx="7766936" cy="3499313"/>
          </a:xfrm>
          <a:prstGeom prst="rect">
            <a:avLst/>
          </a:prstGeom>
        </p:spPr>
      </p:pic>
    </p:spTree>
    <p:extLst>
      <p:ext uri="{BB962C8B-B14F-4D97-AF65-F5344CB8AC3E}">
        <p14:creationId xmlns:p14="http://schemas.microsoft.com/office/powerpoint/2010/main" val="390650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Card Activation Process</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400050" lvl="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cards must be activated before using.  Cardholder can to go to </a:t>
            </a:r>
            <a:r>
              <a:rPr lang="en-US" dirty="0">
                <a:latin typeface="Times New Roman" panose="02020603050405020304" pitchFamily="18" charset="0"/>
                <a:cs typeface="Times New Roman" panose="02020603050405020304" pitchFamily="18" charset="0"/>
                <a:hlinkClick r:id="rId2"/>
              </a:rPr>
              <a:t>www.access.usbank.com</a:t>
            </a:r>
            <a:r>
              <a:rPr lang="en-US" dirty="0">
                <a:latin typeface="Times New Roman" panose="02020603050405020304" pitchFamily="18" charset="0"/>
                <a:cs typeface="Times New Roman" panose="02020603050405020304" pitchFamily="18" charset="0"/>
              </a:rPr>
              <a:t> and select “Active Your Card” link at the bottom of the page</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8944FB9-8374-4A01-AA6D-0CDE39130D81}"/>
              </a:ext>
            </a:extLst>
          </p:cNvPr>
          <p:cNvPicPr/>
          <p:nvPr/>
        </p:nvPicPr>
        <p:blipFill>
          <a:blip r:embed="rId3"/>
          <a:stretch>
            <a:fillRect/>
          </a:stretch>
        </p:blipFill>
        <p:spPr>
          <a:xfrm>
            <a:off x="3067050" y="2809875"/>
            <a:ext cx="4838700" cy="3838574"/>
          </a:xfrm>
          <a:prstGeom prst="rect">
            <a:avLst/>
          </a:prstGeom>
        </p:spPr>
      </p:pic>
    </p:spTree>
    <p:extLst>
      <p:ext uri="{BB962C8B-B14F-4D97-AF65-F5344CB8AC3E}">
        <p14:creationId xmlns:p14="http://schemas.microsoft.com/office/powerpoint/2010/main" val="616548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Reporting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Here is the list of all pre-built reports</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A04504D-0450-46CC-A2C7-07C3EF821F0C}"/>
              </a:ext>
            </a:extLst>
          </p:cNvPr>
          <p:cNvPicPr>
            <a:picLocks noChangeAspect="1"/>
          </p:cNvPicPr>
          <p:nvPr/>
        </p:nvPicPr>
        <p:blipFill>
          <a:blip r:embed="rId2"/>
          <a:stretch>
            <a:fillRect/>
          </a:stretch>
        </p:blipFill>
        <p:spPr>
          <a:xfrm>
            <a:off x="1295250" y="2581836"/>
            <a:ext cx="6737126" cy="3789500"/>
          </a:xfrm>
          <a:prstGeom prst="rect">
            <a:avLst/>
          </a:prstGeom>
        </p:spPr>
      </p:pic>
    </p:spTree>
    <p:extLst>
      <p:ext uri="{BB962C8B-B14F-4D97-AF65-F5344CB8AC3E}">
        <p14:creationId xmlns:p14="http://schemas.microsoft.com/office/powerpoint/2010/main" val="1159843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Reporting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Transaction Detail is the report P-card cardholder and business contact run after billing cycle close date and attach to expense report in PeopleSoft</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16F322-2A2F-42CE-884C-119069169AD7}"/>
              </a:ext>
            </a:extLst>
          </p:cNvPr>
          <p:cNvPicPr>
            <a:picLocks noChangeAspect="1"/>
          </p:cNvPicPr>
          <p:nvPr/>
        </p:nvPicPr>
        <p:blipFill>
          <a:blip r:embed="rId2"/>
          <a:stretch>
            <a:fillRect/>
          </a:stretch>
        </p:blipFill>
        <p:spPr>
          <a:xfrm>
            <a:off x="1592493" y="2796988"/>
            <a:ext cx="6676190" cy="3811556"/>
          </a:xfrm>
          <a:prstGeom prst="rect">
            <a:avLst/>
          </a:prstGeom>
        </p:spPr>
      </p:pic>
    </p:spTree>
    <p:extLst>
      <p:ext uri="{BB962C8B-B14F-4D97-AF65-F5344CB8AC3E}">
        <p14:creationId xmlns:p14="http://schemas.microsoft.com/office/powerpoint/2010/main" val="90314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Reporting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Make sure to select all the boxes below so that these information will show on your report</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A4A3E69-8BBF-47A5-BDA0-AEE717BE0C2F}"/>
              </a:ext>
            </a:extLst>
          </p:cNvPr>
          <p:cNvPicPr>
            <a:picLocks noChangeAspect="1"/>
          </p:cNvPicPr>
          <p:nvPr/>
        </p:nvPicPr>
        <p:blipFill>
          <a:blip r:embed="rId2"/>
          <a:stretch>
            <a:fillRect/>
          </a:stretch>
        </p:blipFill>
        <p:spPr>
          <a:xfrm>
            <a:off x="1661564" y="2817000"/>
            <a:ext cx="7287704" cy="3528513"/>
          </a:xfrm>
          <a:prstGeom prst="rect">
            <a:avLst/>
          </a:prstGeom>
        </p:spPr>
      </p:pic>
    </p:spTree>
    <p:extLst>
      <p:ext uri="{BB962C8B-B14F-4D97-AF65-F5344CB8AC3E}">
        <p14:creationId xmlns:p14="http://schemas.microsoft.com/office/powerpoint/2010/main" val="2520504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Reporting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Make sure to select PDF as report format</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2CEFE25-E6AF-466C-973F-51D9D38F0081}"/>
              </a:ext>
            </a:extLst>
          </p:cNvPr>
          <p:cNvPicPr>
            <a:picLocks noChangeAspect="1"/>
          </p:cNvPicPr>
          <p:nvPr/>
        </p:nvPicPr>
        <p:blipFill>
          <a:blip r:embed="rId2"/>
          <a:stretch>
            <a:fillRect/>
          </a:stretch>
        </p:blipFill>
        <p:spPr>
          <a:xfrm>
            <a:off x="2599765" y="2438400"/>
            <a:ext cx="6477187" cy="3881718"/>
          </a:xfrm>
          <a:prstGeom prst="rect">
            <a:avLst/>
          </a:prstGeom>
        </p:spPr>
      </p:pic>
    </p:spTree>
    <p:extLst>
      <p:ext uri="{BB962C8B-B14F-4D97-AF65-F5344CB8AC3E}">
        <p14:creationId xmlns:p14="http://schemas.microsoft.com/office/powerpoint/2010/main" val="57040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Reporting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This is how the report looks like</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498A01C-B917-4F66-AD54-510785CAA794}"/>
              </a:ext>
            </a:extLst>
          </p:cNvPr>
          <p:cNvPicPr>
            <a:picLocks noChangeAspect="1"/>
          </p:cNvPicPr>
          <p:nvPr/>
        </p:nvPicPr>
        <p:blipFill>
          <a:blip r:embed="rId2"/>
          <a:stretch>
            <a:fillRect/>
          </a:stretch>
        </p:blipFill>
        <p:spPr>
          <a:xfrm>
            <a:off x="1202267" y="2683933"/>
            <a:ext cx="8360236" cy="3732438"/>
          </a:xfrm>
          <a:prstGeom prst="rect">
            <a:avLst/>
          </a:prstGeom>
        </p:spPr>
      </p:pic>
    </p:spTree>
    <p:extLst>
      <p:ext uri="{BB962C8B-B14F-4D97-AF65-F5344CB8AC3E}">
        <p14:creationId xmlns:p14="http://schemas.microsoft.com/office/powerpoint/2010/main" val="2730147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Reporting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285750" lvl="0" indent="-2857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Please note: since US Bank does not have the signature function,  for P-card transactions, please print the report, obtain cardholder and Certifying Signatory’s signature, and upload to PeopleSoft as supporting documentation, this is the same procedure as what we are doing now.</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250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Access USBank --- Training</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lvl="0" algn="l"/>
            <a:r>
              <a:rPr lang="en-US" dirty="0">
                <a:latin typeface="Times New Roman" panose="02020603050405020304" pitchFamily="18" charset="0"/>
                <a:cs typeface="Times New Roman" panose="02020603050405020304" pitchFamily="18" charset="0"/>
              </a:rPr>
              <a:t>More training material can be found at:</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8609453-1341-4D6D-8AEB-9B33308760CF}"/>
              </a:ext>
            </a:extLst>
          </p:cNvPr>
          <p:cNvPicPr>
            <a:picLocks noChangeAspect="1"/>
          </p:cNvPicPr>
          <p:nvPr/>
        </p:nvPicPr>
        <p:blipFill>
          <a:blip r:embed="rId2"/>
          <a:stretch>
            <a:fillRect/>
          </a:stretch>
        </p:blipFill>
        <p:spPr>
          <a:xfrm>
            <a:off x="1507067" y="3128382"/>
            <a:ext cx="8918886" cy="2133899"/>
          </a:xfrm>
          <a:prstGeom prst="rect">
            <a:avLst/>
          </a:prstGeom>
        </p:spPr>
      </p:pic>
    </p:spTree>
    <p:extLst>
      <p:ext uri="{BB962C8B-B14F-4D97-AF65-F5344CB8AC3E}">
        <p14:creationId xmlns:p14="http://schemas.microsoft.com/office/powerpoint/2010/main" val="905053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1045029"/>
            <a:ext cx="7766936" cy="1158909"/>
          </a:xfrm>
        </p:spPr>
        <p:txBody>
          <a:bodyPr/>
          <a:lstStyle/>
          <a:p>
            <a:pPr algn="ctr"/>
            <a:r>
              <a:rPr lang="en-US" sz="3200" dirty="0">
                <a:solidFill>
                  <a:schemeClr val="tx1"/>
                </a:solidFill>
              </a:rPr>
              <a:t>Questions? </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525487"/>
            <a:ext cx="7766936" cy="3046882"/>
          </a:xfrm>
        </p:spPr>
        <p:txBody>
          <a:bodyPr>
            <a:normAutofit/>
          </a:bodyPr>
          <a:lstStyle/>
          <a:p>
            <a:pPr algn="l"/>
            <a:r>
              <a:rPr lang="en-US" dirty="0"/>
              <a:t>Please contact P-card Team/Travel Team for any questions/issues</a:t>
            </a:r>
          </a:p>
        </p:txBody>
      </p:sp>
    </p:spTree>
    <p:extLst>
      <p:ext uri="{BB962C8B-B14F-4D97-AF65-F5344CB8AC3E}">
        <p14:creationId xmlns:p14="http://schemas.microsoft.com/office/powerpoint/2010/main" val="355303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Card Activation Process</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400050" lvl="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You will see this screen, please enter your 16 digits of credit card number without hyphens or spaces, enter the expiration date showing on the back of the card, and the last 4 digits of your work phone. Please enter 7388 as work phone number for all individual travel cards.</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62F3B61-9376-4C3A-A602-044AE048484C}"/>
              </a:ext>
            </a:extLst>
          </p:cNvPr>
          <p:cNvPicPr>
            <a:picLocks noChangeAspect="1"/>
          </p:cNvPicPr>
          <p:nvPr/>
        </p:nvPicPr>
        <p:blipFill>
          <a:blip r:embed="rId2"/>
          <a:stretch>
            <a:fillRect/>
          </a:stretch>
        </p:blipFill>
        <p:spPr>
          <a:xfrm>
            <a:off x="3357201" y="3239014"/>
            <a:ext cx="4066667" cy="3551253"/>
          </a:xfrm>
          <a:prstGeom prst="rect">
            <a:avLst/>
          </a:prstGeom>
        </p:spPr>
      </p:pic>
    </p:spTree>
    <p:extLst>
      <p:ext uri="{BB962C8B-B14F-4D97-AF65-F5344CB8AC3E}">
        <p14:creationId xmlns:p14="http://schemas.microsoft.com/office/powerpoint/2010/main" val="291081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Card Activation Process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400050" lvl="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Your will receive two emails: one containing your unique URL link, and another with your one-time passcode</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C5AB86B-BBDA-4FE3-ACDE-D417838BB19E}"/>
              </a:ext>
            </a:extLst>
          </p:cNvPr>
          <p:cNvPicPr>
            <a:picLocks noChangeAspect="1"/>
          </p:cNvPicPr>
          <p:nvPr/>
        </p:nvPicPr>
        <p:blipFill>
          <a:blip r:embed="rId2"/>
          <a:stretch>
            <a:fillRect/>
          </a:stretch>
        </p:blipFill>
        <p:spPr>
          <a:xfrm>
            <a:off x="1895297" y="3048375"/>
            <a:ext cx="6990476" cy="3009524"/>
          </a:xfrm>
          <a:prstGeom prst="rect">
            <a:avLst/>
          </a:prstGeom>
        </p:spPr>
      </p:pic>
    </p:spTree>
    <p:extLst>
      <p:ext uri="{BB962C8B-B14F-4D97-AF65-F5344CB8AC3E}">
        <p14:creationId xmlns:p14="http://schemas.microsoft.com/office/powerpoint/2010/main" val="349198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Card Activation Process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400050" lvl="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Your will receive two emails, one containing your unique URL link, and another with your one-time passcode</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57AB965-7E09-440F-BC7B-3920B5A174C4}"/>
              </a:ext>
            </a:extLst>
          </p:cNvPr>
          <p:cNvPicPr>
            <a:picLocks noChangeAspect="1"/>
          </p:cNvPicPr>
          <p:nvPr/>
        </p:nvPicPr>
        <p:blipFill>
          <a:blip r:embed="rId2"/>
          <a:stretch>
            <a:fillRect/>
          </a:stretch>
        </p:blipFill>
        <p:spPr>
          <a:xfrm>
            <a:off x="2004618" y="2953137"/>
            <a:ext cx="7142857" cy="3104762"/>
          </a:xfrm>
          <a:prstGeom prst="rect">
            <a:avLst/>
          </a:prstGeom>
        </p:spPr>
      </p:pic>
    </p:spTree>
    <p:extLst>
      <p:ext uri="{BB962C8B-B14F-4D97-AF65-F5344CB8AC3E}">
        <p14:creationId xmlns:p14="http://schemas.microsoft.com/office/powerpoint/2010/main" val="121889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Card Activation Process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400050" lvl="0" indent="-40005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Click the URL link on the email, make sure the account number is the last 4 digits of your card, enter the one-time passcode you received, click “Continue”</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D259ED6-4DD3-48AF-BBD4-CF63EC6EF509}"/>
              </a:ext>
            </a:extLst>
          </p:cNvPr>
          <p:cNvPicPr>
            <a:picLocks noChangeAspect="1"/>
          </p:cNvPicPr>
          <p:nvPr/>
        </p:nvPicPr>
        <p:blipFill>
          <a:blip r:embed="rId2"/>
          <a:stretch>
            <a:fillRect/>
          </a:stretch>
        </p:blipFill>
        <p:spPr>
          <a:xfrm>
            <a:off x="3111990" y="2788334"/>
            <a:ext cx="5276190" cy="3791142"/>
          </a:xfrm>
          <a:prstGeom prst="rect">
            <a:avLst/>
          </a:prstGeom>
        </p:spPr>
      </p:pic>
    </p:spTree>
    <p:extLst>
      <p:ext uri="{BB962C8B-B14F-4D97-AF65-F5344CB8AC3E}">
        <p14:creationId xmlns:p14="http://schemas.microsoft.com/office/powerpoint/2010/main" val="105645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Card Activation Process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400050" lvl="0" indent="-400050" algn="l">
              <a:buFont typeface="+mj-lt"/>
              <a:buAutoNum type="romanUcPeriod"/>
            </a:pPr>
            <a:r>
              <a:rPr lang="en-US" dirty="0">
                <a:latin typeface="Times New Roman" panose="02020603050405020304" pitchFamily="18" charset="0"/>
                <a:cs typeface="Times New Roman" panose="02020603050405020304" pitchFamily="18" charset="0"/>
              </a:rPr>
              <a:t>You will be asked to reset your new 4-digit PIN, and then click “Save”</a:t>
            </a:r>
          </a:p>
          <a:p>
            <a:pPr lvl="0" algn="l"/>
            <a:r>
              <a:rPr lang="en-US" dirty="0">
                <a:latin typeface="Times New Roman" panose="02020603050405020304" pitchFamily="18" charset="0"/>
                <a:cs typeface="Times New Roman" panose="02020603050405020304" pitchFamily="18" charset="0"/>
              </a:rPr>
              <a:t>    </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C405873-2BBF-4C2E-8425-8C7E0D591EF8}"/>
              </a:ext>
            </a:extLst>
          </p:cNvPr>
          <p:cNvPicPr>
            <a:picLocks noChangeAspect="1"/>
          </p:cNvPicPr>
          <p:nvPr/>
        </p:nvPicPr>
        <p:blipFill>
          <a:blip r:embed="rId2"/>
          <a:stretch>
            <a:fillRect/>
          </a:stretch>
        </p:blipFill>
        <p:spPr>
          <a:xfrm>
            <a:off x="2542235" y="2576888"/>
            <a:ext cx="5066667" cy="4086671"/>
          </a:xfrm>
          <a:prstGeom prst="rect">
            <a:avLst/>
          </a:prstGeom>
        </p:spPr>
      </p:pic>
    </p:spTree>
    <p:extLst>
      <p:ext uri="{BB962C8B-B14F-4D97-AF65-F5344CB8AC3E}">
        <p14:creationId xmlns:p14="http://schemas.microsoft.com/office/powerpoint/2010/main" val="312715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2C4-5A0D-4BE0-B085-3B815131241A}"/>
              </a:ext>
            </a:extLst>
          </p:cNvPr>
          <p:cNvSpPr>
            <a:spLocks noGrp="1"/>
          </p:cNvSpPr>
          <p:nvPr>
            <p:ph type="ctrTitle"/>
          </p:nvPr>
        </p:nvSpPr>
        <p:spPr>
          <a:xfrm>
            <a:off x="1507067" y="800101"/>
            <a:ext cx="7766936" cy="1304924"/>
          </a:xfrm>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Card Activation Process </a:t>
            </a:r>
            <a:r>
              <a:rPr lang="en-US" sz="2400" dirty="0">
                <a:solidFill>
                  <a:schemeClr val="tx1"/>
                </a:solidFill>
                <a:latin typeface="Times New Roman" panose="02020603050405020304" pitchFamily="18" charset="0"/>
                <a:cs typeface="Times New Roman" panose="02020603050405020304" pitchFamily="18" charset="0"/>
              </a:rPr>
              <a:t>(cont.)</a:t>
            </a:r>
            <a:br>
              <a:rPr lang="en-US" sz="2400"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44DB2C18-21C5-40C6-A324-9B29FA19D5A9}"/>
              </a:ext>
            </a:extLst>
          </p:cNvPr>
          <p:cNvSpPr>
            <a:spLocks noGrp="1"/>
          </p:cNvSpPr>
          <p:nvPr>
            <p:ph type="subTitle" idx="1"/>
          </p:nvPr>
        </p:nvSpPr>
        <p:spPr>
          <a:xfrm>
            <a:off x="1507067" y="2105025"/>
            <a:ext cx="7766936" cy="3952874"/>
          </a:xfrm>
        </p:spPr>
        <p:txBody>
          <a:bodyPr>
            <a:normAutofit/>
          </a:bodyPr>
          <a:lstStyle/>
          <a:p>
            <a:pPr marL="400050" lvl="0" indent="-400050" algn="l">
              <a:buFont typeface="+mj-lt"/>
              <a:buAutoNum type="romanUcPeriod"/>
            </a:pPr>
            <a:r>
              <a:rPr lang="en-US" dirty="0">
                <a:latin typeface="Times New Roman" panose="02020603050405020304" pitchFamily="18" charset="0"/>
                <a:cs typeface="Times New Roman" panose="02020603050405020304" pitchFamily="18" charset="0"/>
              </a:rPr>
              <a:t>Your card is now activated, you can click “Log in” to register your card.</a:t>
            </a:r>
          </a:p>
          <a:p>
            <a:pPr lvl="0" algn="l"/>
            <a:r>
              <a:rPr lang="en-US" dirty="0">
                <a:latin typeface="Times New Roman" panose="02020603050405020304" pitchFamily="18" charset="0"/>
                <a:cs typeface="Times New Roman" panose="02020603050405020304" pitchFamily="18" charset="0"/>
              </a:rPr>
              <a:t>    </a:t>
            </a: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a:p>
            <a:pPr marL="400050" lvl="0" indent="-400050" algn="l">
              <a:buFont typeface="+mj-lt"/>
              <a:buAutoNum type="romanUcPeriod"/>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21C9251-7472-4639-9AC7-A2C3D12C8FB6}"/>
              </a:ext>
            </a:extLst>
          </p:cNvPr>
          <p:cNvPicPr>
            <a:picLocks noChangeAspect="1"/>
          </p:cNvPicPr>
          <p:nvPr/>
        </p:nvPicPr>
        <p:blipFill>
          <a:blip r:embed="rId2"/>
          <a:stretch>
            <a:fillRect/>
          </a:stretch>
        </p:blipFill>
        <p:spPr>
          <a:xfrm>
            <a:off x="2257790" y="2653552"/>
            <a:ext cx="5847619" cy="4204447"/>
          </a:xfrm>
          <a:prstGeom prst="rect">
            <a:avLst/>
          </a:prstGeom>
        </p:spPr>
      </p:pic>
    </p:spTree>
    <p:extLst>
      <p:ext uri="{BB962C8B-B14F-4D97-AF65-F5344CB8AC3E}">
        <p14:creationId xmlns:p14="http://schemas.microsoft.com/office/powerpoint/2010/main" val="27366121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fb89af7-abf4-472e-bf84-85a797428d8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8C349DFF49A3409E7B9A2FF1D0B8CF" ma:contentTypeVersion="15" ma:contentTypeDescription="Create a new document." ma:contentTypeScope="" ma:versionID="2748e7b4b953c6190f57ac018dcc430b">
  <xsd:schema xmlns:xsd="http://www.w3.org/2001/XMLSchema" xmlns:xs="http://www.w3.org/2001/XMLSchema" xmlns:p="http://schemas.microsoft.com/office/2006/metadata/properties" xmlns:ns3="7fb89af7-abf4-472e-bf84-85a797428d85" xmlns:ns4="b81be9f8-e77b-4a6e-aa47-9ec21ac433de" targetNamespace="http://schemas.microsoft.com/office/2006/metadata/properties" ma:root="true" ma:fieldsID="c71509017766e9d1cd7c30e248de17d4" ns3:_="" ns4:_="">
    <xsd:import namespace="7fb89af7-abf4-472e-bf84-85a797428d85"/>
    <xsd:import namespace="b81be9f8-e77b-4a6e-aa47-9ec21ac433de"/>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b89af7-abf4-472e-bf84-85a797428d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1be9f8-e77b-4a6e-aa47-9ec21ac433d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6989CC-8240-4D67-B64D-50EA6B90DACB}">
  <ds:schemaRefs>
    <ds:schemaRef ds:uri="http://schemas.microsoft.com/sharepoint/v3/contenttype/forms"/>
  </ds:schemaRefs>
</ds:datastoreItem>
</file>

<file path=customXml/itemProps2.xml><?xml version="1.0" encoding="utf-8"?>
<ds:datastoreItem xmlns:ds="http://schemas.openxmlformats.org/officeDocument/2006/customXml" ds:itemID="{E9EEFC07-B0E0-4775-8A8D-591CF020EA6A}">
  <ds:schemaRefs>
    <ds:schemaRef ds:uri="http://purl.org/dc/elements/1.1/"/>
    <ds:schemaRef ds:uri="http://schemas.microsoft.com/office/2006/documentManagement/types"/>
    <ds:schemaRef ds:uri="http://purl.org/dc/dcmitype/"/>
    <ds:schemaRef ds:uri="http://www.w3.org/XML/1998/namespace"/>
    <ds:schemaRef ds:uri="7fb89af7-abf4-472e-bf84-85a797428d85"/>
    <ds:schemaRef ds:uri="http://schemas.openxmlformats.org/package/2006/metadata/core-properties"/>
    <ds:schemaRef ds:uri="http://schemas.microsoft.com/office/2006/metadata/properties"/>
    <ds:schemaRef ds:uri="http://schemas.microsoft.com/office/infopath/2007/PartnerControls"/>
    <ds:schemaRef ds:uri="b81be9f8-e77b-4a6e-aa47-9ec21ac433de"/>
    <ds:schemaRef ds:uri="http://purl.org/dc/terms/"/>
  </ds:schemaRefs>
</ds:datastoreItem>
</file>

<file path=customXml/itemProps3.xml><?xml version="1.0" encoding="utf-8"?>
<ds:datastoreItem xmlns:ds="http://schemas.openxmlformats.org/officeDocument/2006/customXml" ds:itemID="{3FE3F4F5-569D-4D26-B5CE-532C59CB63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b89af7-abf4-472e-bf84-85a797428d85"/>
    <ds:schemaRef ds:uri="b81be9f8-e77b-4a6e-aa47-9ec21ac43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11781</TotalTime>
  <Words>1141</Words>
  <Application>Microsoft Office PowerPoint</Application>
  <PresentationFormat>Widescreen</PresentationFormat>
  <Paragraphs>117</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Times New Roman</vt:lpstr>
      <vt:lpstr>Trebuchet MS</vt:lpstr>
      <vt:lpstr>Wingdings</vt:lpstr>
      <vt:lpstr>Wingdings 3</vt:lpstr>
      <vt:lpstr>Facet</vt:lpstr>
      <vt:lpstr>US Bank P/T Card Training</vt:lpstr>
      <vt:lpstr>Transition from Citi to US Bank </vt:lpstr>
      <vt:lpstr>Card Activation Process </vt:lpstr>
      <vt:lpstr>Card Activation Process </vt:lpstr>
      <vt:lpstr>Card Activation Process (cont.) </vt:lpstr>
      <vt:lpstr>Card Activation Process (cont.) </vt:lpstr>
      <vt:lpstr>Card Activation Process (cont.) </vt:lpstr>
      <vt:lpstr>Card Activation Process (cont.) </vt:lpstr>
      <vt:lpstr>Card Activation Process (cont.) </vt:lpstr>
      <vt:lpstr>Register Online </vt:lpstr>
      <vt:lpstr>Register Online (cont.) </vt:lpstr>
      <vt:lpstr>Register Online (cont.) </vt:lpstr>
      <vt:lpstr>Register Online (cont.)  </vt:lpstr>
      <vt:lpstr>Register Online (cont.) </vt:lpstr>
      <vt:lpstr>Register Online (cont.)  </vt:lpstr>
      <vt:lpstr>Register Online (cont.) </vt:lpstr>
      <vt:lpstr>Register Online (cont.)  </vt:lpstr>
      <vt:lpstr>Register Online (cont.)  </vt:lpstr>
      <vt:lpstr>Access USBank --- Dashboard </vt:lpstr>
      <vt:lpstr>Access USBank --- Dashboard (cont.) </vt:lpstr>
      <vt:lpstr>Access USBank --- Dashboard (cont.) </vt:lpstr>
      <vt:lpstr>Access USBank --- Dashboard (cont.) </vt:lpstr>
      <vt:lpstr>Access USBank --- Reviewing Transactions </vt:lpstr>
      <vt:lpstr>Access USBank --- Reviewing Transactions (cont.) </vt:lpstr>
      <vt:lpstr>Access USBank --- Reviewing Transactions (cont.) </vt:lpstr>
      <vt:lpstr>Access USBank --- Reviewing Transactions (cont.) </vt:lpstr>
      <vt:lpstr>Access USBank --- Reviewing Transactions (cont.) </vt:lpstr>
      <vt:lpstr>Access USBank --- Reviewing Transactions (cont.) </vt:lpstr>
      <vt:lpstr>Access USBank --- Reporting </vt:lpstr>
      <vt:lpstr>Access USBank --- Reporting (cont.) </vt:lpstr>
      <vt:lpstr>Access USBank --- Reporting (cont.) </vt:lpstr>
      <vt:lpstr>Access USBank --- Reporting (cont.) </vt:lpstr>
      <vt:lpstr>Access USBank --- Reporting (cont.) </vt:lpstr>
      <vt:lpstr>Access USBank --- Reporting (cont.) </vt:lpstr>
      <vt:lpstr>Access USBank --- Reporting (cont.) </vt:lpstr>
      <vt:lpstr>Access USBank --- Training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Training --- College of Pharmacy</dc:title>
  <dc:creator>Guo, Liwei Olivia</dc:creator>
  <cp:lastModifiedBy>Guo, Liwei Olivia</cp:lastModifiedBy>
  <cp:revision>71</cp:revision>
  <dcterms:created xsi:type="dcterms:W3CDTF">2023-10-25T12:57:11Z</dcterms:created>
  <dcterms:modified xsi:type="dcterms:W3CDTF">2026-02-04T17:59:16Z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0x010100E78C349DFF49A3409E7B9A2FF1D0B8CF</vt:lpwstr>
  </property>
</Properties>
</file>