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0" r:id="rId5"/>
  </p:sldMasterIdLst>
  <p:notesMasterIdLst>
    <p:notesMasterId r:id="rId19"/>
  </p:notesMasterIdLst>
  <p:sldIdLst>
    <p:sldId id="272" r:id="rId6"/>
    <p:sldId id="262" r:id="rId7"/>
    <p:sldId id="263" r:id="rId8"/>
    <p:sldId id="274" r:id="rId9"/>
    <p:sldId id="276" r:id="rId10"/>
    <p:sldId id="281" r:id="rId11"/>
    <p:sldId id="282" r:id="rId12"/>
    <p:sldId id="285" r:id="rId13"/>
    <p:sldId id="286" r:id="rId14"/>
    <p:sldId id="283" r:id="rId15"/>
    <p:sldId id="287" r:id="rId16"/>
    <p:sldId id="284" r:id="rId17"/>
    <p:sldId id="280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1"/>
    <p:restoredTop sz="96327"/>
  </p:normalViewPr>
  <p:slideViewPr>
    <p:cSldViewPr snapToGrid="0" snapToObjects="1">
      <p:cViewPr varScale="1">
        <p:scale>
          <a:sx n="129" d="100"/>
          <a:sy n="129" d="100"/>
        </p:scale>
        <p:origin x="2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2472" y="-13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B096F-61E1-434C-8B67-4A9692F2D779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2E99F-83F6-426B-8550-FA251C103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4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2E99F-83F6-426B-8550-FA251C1031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6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2E99F-83F6-426B-8550-FA251C1031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5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2E99F-83F6-426B-8550-FA251C1031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3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C1321E1-678D-4390-1695-29EDF8496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2300" y="2725727"/>
            <a:ext cx="10299699" cy="62620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FF613C-3A77-8D5A-B53A-E5D15EA7C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2300" y="3537121"/>
            <a:ext cx="10299699" cy="6262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4B8112E-399A-8608-E3BE-F7492A3885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2300" y="2705848"/>
            <a:ext cx="10299699" cy="626204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en-US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D030D52-8EC1-D9E7-CEB5-E3F007BE71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2300" y="3485438"/>
            <a:ext cx="10299700" cy="6262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81E82B-27F0-9F42-29BB-DD6E6868618C}"/>
              </a:ext>
            </a:extLst>
          </p:cNvPr>
          <p:cNvSpPr/>
          <p:nvPr userDrawn="1"/>
        </p:nvSpPr>
        <p:spPr>
          <a:xfrm>
            <a:off x="0" y="0"/>
            <a:ext cx="1892300" cy="6858000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5B318C-AABE-58F4-022F-82428092136F}"/>
              </a:ext>
            </a:extLst>
          </p:cNvPr>
          <p:cNvSpPr/>
          <p:nvPr userDrawn="1"/>
        </p:nvSpPr>
        <p:spPr>
          <a:xfrm>
            <a:off x="0" y="2292350"/>
            <a:ext cx="1892300" cy="763588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B48C5D-4112-57EE-E4C8-41FDE8E9E3E1}"/>
              </a:ext>
            </a:extLst>
          </p:cNvPr>
          <p:cNvSpPr/>
          <p:nvPr userDrawn="1"/>
        </p:nvSpPr>
        <p:spPr>
          <a:xfrm>
            <a:off x="0" y="763588"/>
            <a:ext cx="1892300" cy="763587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FB1266-E82E-4BC6-6114-BEB52D551BA6}"/>
              </a:ext>
            </a:extLst>
          </p:cNvPr>
          <p:cNvSpPr/>
          <p:nvPr userDrawn="1"/>
        </p:nvSpPr>
        <p:spPr>
          <a:xfrm>
            <a:off x="0" y="5330825"/>
            <a:ext cx="1892300" cy="763588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D833C9-FD92-741E-663C-F102591D6DC1}"/>
              </a:ext>
            </a:extLst>
          </p:cNvPr>
          <p:cNvSpPr/>
          <p:nvPr userDrawn="1"/>
        </p:nvSpPr>
        <p:spPr>
          <a:xfrm>
            <a:off x="0" y="3821113"/>
            <a:ext cx="1892300" cy="763587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E323B29E-B5F3-09A6-C7B3-0F2CB8CA5F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-130478" y="-64680"/>
            <a:ext cx="2073745" cy="9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35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EB01-02CE-6DB4-2C13-AC0CA600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49622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934BF-DE0E-D4B3-B39D-1AD398746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17882"/>
            <a:ext cx="6172200" cy="48736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476FD-BE7B-287C-9531-45CBABC4A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904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A4A00-8E95-4437-AFBF-47469110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91627-BB9B-CBC5-E65F-48F68120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A9839-877D-C08C-63D0-8D980DDF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7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6C7CF-BFA6-919E-F692-544596FE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69EAA-CCAC-54F6-9D26-419974E5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81DAF-5375-1A48-FA55-6F1BAA5A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3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8070D58-3F55-4879-C14F-4BCBFBB49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8" y="1183377"/>
            <a:ext cx="11487150" cy="5162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C0000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3F0201F-BB07-4EFC-157E-788EEC66D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249" y="1759848"/>
            <a:ext cx="11487150" cy="44421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Crimson Roman" panose="02000503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9647-3C08-6263-D08C-85A7A3796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90403" y="-189026"/>
            <a:ext cx="2669998" cy="11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46A4EF-3C41-DEF2-A298-BF364E49184E}"/>
              </a:ext>
            </a:extLst>
          </p:cNvPr>
          <p:cNvCxnSpPr/>
          <p:nvPr userDrawn="1"/>
        </p:nvCxnSpPr>
        <p:spPr>
          <a:xfrm>
            <a:off x="0" y="795130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05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E1F0DD-85C8-FF7A-8F3D-95D3DD98644B}"/>
              </a:ext>
            </a:extLst>
          </p:cNvPr>
          <p:cNvSpPr/>
          <p:nvPr userDrawn="1"/>
        </p:nvSpPr>
        <p:spPr>
          <a:xfrm>
            <a:off x="6397625" y="1468438"/>
            <a:ext cx="5265738" cy="4443412"/>
          </a:xfrm>
          <a:prstGeom prst="rect">
            <a:avLst/>
          </a:prstGeom>
          <a:solidFill>
            <a:srgbClr val="C9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A630BEF-8710-A56B-5328-83EA508DF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6509" y="1630817"/>
            <a:ext cx="5267097" cy="4443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7A7F7E-A35B-D8F9-EECC-BC70332AF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7" y="1406399"/>
            <a:ext cx="5738813" cy="8048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C0000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EA1CF0F-2F4D-A43A-3710-6C21BDF2FD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249" y="2241290"/>
            <a:ext cx="5748751" cy="44421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Crimson Roman" panose="02000503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EEE3F31E-3C40-D76B-4B7D-91F6EC90F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90403" y="-189026"/>
            <a:ext cx="2669998" cy="11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1DCFC0-4906-00C5-45E4-73688C070608}"/>
              </a:ext>
            </a:extLst>
          </p:cNvPr>
          <p:cNvCxnSpPr/>
          <p:nvPr userDrawn="1"/>
        </p:nvCxnSpPr>
        <p:spPr>
          <a:xfrm>
            <a:off x="0" y="795130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0CD49B-1EBE-C576-96E5-B7D6A761068D}"/>
              </a:ext>
            </a:extLst>
          </p:cNvPr>
          <p:cNvSpPr/>
          <p:nvPr userDrawn="1"/>
        </p:nvSpPr>
        <p:spPr>
          <a:xfrm>
            <a:off x="403225" y="1446213"/>
            <a:ext cx="5265738" cy="4443412"/>
          </a:xfrm>
          <a:prstGeom prst="rect">
            <a:avLst/>
          </a:prstGeom>
          <a:solidFill>
            <a:srgbClr val="C9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0584FC1-9D95-44DD-1C34-71F619A5E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418" y="1608364"/>
            <a:ext cx="5267097" cy="4443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2592337-7D29-500F-0E10-F624E18C8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1992" y="1510479"/>
            <a:ext cx="5738813" cy="8048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C00000"/>
                </a:solidFill>
                <a:latin typeface="MiloOT-Bold" panose="020B0504030101020102" pitchFamily="34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FC1D806-F1E0-C246-F7F7-C72810C19C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2054" y="2345370"/>
            <a:ext cx="5748751" cy="44421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Crimson Roman" panose="02000503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A458C0F0-0840-B05D-CEFE-82F1CC2BE6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90403" y="-189026"/>
            <a:ext cx="2669998" cy="11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75448F-D831-2A85-7239-1BB951D15A71}"/>
              </a:ext>
            </a:extLst>
          </p:cNvPr>
          <p:cNvCxnSpPr/>
          <p:nvPr userDrawn="1"/>
        </p:nvCxnSpPr>
        <p:spPr>
          <a:xfrm>
            <a:off x="0" y="795130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20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802EB-D06F-DE0E-9442-D712B2BA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7293C-72D8-CD83-0A33-980A8E01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5D38E-A03A-6B68-1352-75E6CA31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C0A62A9-1EF5-5765-1BDE-0343EEA12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427554"/>
            <a:ext cx="12192000" cy="626204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C0000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9FBF8F-B710-D346-64B1-915FB6319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238948"/>
            <a:ext cx="12191999" cy="62620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Crimson Roman" panose="02000503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45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0153-891B-23D8-8761-6C92F9E1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DD89-27C2-376F-5905-0FA70C420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7084B-05CE-5C59-2397-9D4D0270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9C047-CEE3-94A8-62E8-3E0C6DE7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F4E3-5A76-AFF3-A3FF-18FF531F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0498-0788-8567-67E4-37F25844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F04C6-158B-3CEA-BB6F-D0377920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4E17B-A2B3-4A23-6756-7B3A9EB13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00D2C-6886-4732-99B8-9B5BC77D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82E17-20A7-7DF2-5B19-1E6175C9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997EC-F19F-5AB5-BC48-45DDB18B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1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21DE-ECC0-5C74-F903-03A6055B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370"/>
            <a:ext cx="10515600" cy="50467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4F6CC-8538-34D7-1434-524C32E39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10058-B67D-4199-9412-55EBE5774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4C0C7-5C5B-B77E-0C6A-94FC75C39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918B4-E3B2-BCBB-0D79-AEDB23A48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22EBE-8ED9-1E55-F4A9-FFC566B5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EB2A9-32EF-368C-94A1-4F0773A2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C13DA-48E5-8767-9B37-B269D2A5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8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6AF1-B8C4-3BD2-2992-48F1A63C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B04E3-9CC2-8FC3-F3FE-9E06059D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A1C53-96A3-415C-CA21-BA635CF6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06483-812E-00F4-206A-1570B0A1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5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79D1E9-0441-FA5A-AB7E-AF1C7F783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587F820-AEA1-C379-FE1C-1C70360EE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BD2CB-79C8-FAF5-AF7E-AAE3F9F7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4B487F-5641-374F-A390-EA57184EDFAC}" type="datetimeFigureOut">
              <a:rPr lang="en-US"/>
              <a:pPr>
                <a:defRPr/>
              </a:pPr>
              <a:t>7/7/2026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77D59-CC03-1895-5F8D-FB0D90430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CE0C3-7872-C99A-057E-EA6FC270A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7A323B-0294-5843-B8F3-29D51A848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EB8B4-7037-E572-34AF-E886E4A7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8012"/>
            <a:ext cx="10515600" cy="534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64E32-E849-2E92-F37D-838F4D10D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44A1A-20BC-959C-6420-0B52490D3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F7920-07FC-994F-BE71-6B87BA93353C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54AB-2AE2-3E27-B04D-33F690DF5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4C0E-23A7-408B-1E60-186438D7B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E3C3-BB48-354C-AF0E-AA11B06355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16ECB47C-880F-F11C-068E-4C5563722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/>
          <a:srcRect/>
          <a:stretch/>
        </p:blipFill>
        <p:spPr bwMode="auto">
          <a:xfrm>
            <a:off x="9490403" y="-189026"/>
            <a:ext cx="2669998" cy="11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E6B70C-DFD3-6F63-E2A7-E8522CFE7933}"/>
              </a:ext>
            </a:extLst>
          </p:cNvPr>
          <p:cNvCxnSpPr/>
          <p:nvPr userDrawn="1"/>
        </p:nvCxnSpPr>
        <p:spPr>
          <a:xfrm>
            <a:off x="0" y="795130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2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C00000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rimson Roman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rimson Roman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rimson Roman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rimson Roman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rimson Roman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596390-A72E-C8D0-84AF-DCA5958BC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5062" y="1577240"/>
            <a:ext cx="10299699" cy="626204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Trebuchet MS" panose="020B0703020202090204" pitchFamily="34" charset="0"/>
              </a:rPr>
              <a:t>Jaggaer Training</a:t>
            </a:r>
          </a:p>
          <a:p>
            <a:r>
              <a:rPr lang="en-US" sz="4000" b="1" dirty="0">
                <a:solidFill>
                  <a:srgbClr val="C00000"/>
                </a:solidFill>
                <a:latin typeface="Trebuchet MS" panose="020B0703020202090204" pitchFamily="34" charset="0"/>
              </a:rPr>
              <a:t>Adding a P-Card in Jaggaer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325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C4811-E5EA-15D8-ABE8-B0BF8815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P-Card Instructions - Amazon-Specific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453B-3FAD-9631-FCD4-8A340CECF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r>
              <a:rPr lang="en-US" dirty="0"/>
              <a:t>Amazon will require the user to have a P-Card in order to check out.  The user will be stuck on the </a:t>
            </a:r>
            <a:r>
              <a:rPr lang="en-US" b="1" dirty="0"/>
              <a:t>Use this payment method </a:t>
            </a:r>
            <a:r>
              <a:rPr lang="en-US" dirty="0"/>
              <a:t>screen until one is added to the user account.  Shoppers without a P-Card will need to do a cart transfer within Amazon to a user with access to a P-Card in order to place the order. 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646549-39B7-4F1A-B26D-FACE4A130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65" y="2284663"/>
            <a:ext cx="10225669" cy="44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2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C4811-E5EA-15D8-ABE8-B0BF8815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P-Card Instructions - Amazon-Specific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453B-3FAD-9631-FCD4-8A340CECF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r>
              <a:rPr lang="en-US" dirty="0"/>
              <a:t>Adding to Amazon Wallet – Click on </a:t>
            </a:r>
            <a:r>
              <a:rPr lang="en-US" b="1" dirty="0"/>
              <a:t>Your Account </a:t>
            </a:r>
            <a:r>
              <a:rPr lang="en-US" dirty="0"/>
              <a:t>dropdown on the top-right of the screen -&gt; Click on </a:t>
            </a:r>
            <a:r>
              <a:rPr lang="en-US" b="1" dirty="0"/>
              <a:t>Your Payments </a:t>
            </a:r>
            <a:r>
              <a:rPr lang="en-US" dirty="0"/>
              <a:t>-&gt; Click on </a:t>
            </a:r>
            <a:r>
              <a:rPr lang="en-US" b="1" dirty="0"/>
              <a:t>Add a payment method.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F455B-D61E-4B6B-8AC9-C075BE45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04" y="2402989"/>
            <a:ext cx="2380434" cy="3745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ACAE8-D61A-422B-B782-5DFF62EF1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416" y="3587242"/>
            <a:ext cx="3748139" cy="787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986961-8A6C-403E-9140-9709E8B16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96" y="2505180"/>
            <a:ext cx="5503134" cy="35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3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C4811-E5EA-15D8-ABE8-B0BF8815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P-Card Instructions - Amazon-Specific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453B-3FAD-9631-FCD4-8A340CECF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r>
              <a:rPr lang="en-US" dirty="0"/>
              <a:t>Click on </a:t>
            </a:r>
            <a:r>
              <a:rPr lang="en-US" b="1" dirty="0"/>
              <a:t>Add a credit or debit card </a:t>
            </a:r>
            <a:r>
              <a:rPr lang="en-US" dirty="0"/>
              <a:t>and enter in your P-Card info.  You can add multiple cards and select one as the default payment via the checkbox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6CDFA-338D-42AA-97D1-608C2419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1" y="2075237"/>
            <a:ext cx="7382974" cy="4715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16532E-AE6F-417A-9833-358B8990F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223" y="3349030"/>
            <a:ext cx="4336855" cy="18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3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C4811-E5EA-15D8-ABE8-B0BF8815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800" dirty="0"/>
              <a:t>You’re Done!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453B-3FAD-9631-FCD4-8A340CECF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Need help? Contact the Purchasing Office or your department’s Jaggaer administrator.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C4811-E5EA-15D8-ABE8-B0BF8815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Purpose of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453B-3FAD-9631-FCD4-8A340CECF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Both Shoppers and Requester roles have the ability to add a P-Card to their profile and to a requisition in Jaggaer.  Only Requesters will be able to submit and approve shopping carts for their departments.  </a:t>
            </a:r>
          </a:p>
          <a:p>
            <a:r>
              <a:rPr lang="en-US" sz="2000" dirty="0"/>
              <a:t>This training will go over how to add a P-Card to your profile, Adding a P-Card to the Billing section on the requisition, and Amazon-specific P-Card instructions.</a:t>
            </a:r>
          </a:p>
        </p:txBody>
      </p:sp>
    </p:spTree>
    <p:extLst>
      <p:ext uri="{BB962C8B-B14F-4D97-AF65-F5344CB8AC3E}">
        <p14:creationId xmlns:p14="http://schemas.microsoft.com/office/powerpoint/2010/main" val="112533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DACC1-EA16-E3E4-0BEA-C459AB502C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161" y="892051"/>
            <a:ext cx="4304110" cy="804863"/>
          </a:xfrm>
        </p:spPr>
        <p:txBody>
          <a:bodyPr/>
          <a:lstStyle/>
          <a:p>
            <a:r>
              <a:rPr lang="en-US" sz="2000" dirty="0"/>
              <a:t>Step 1: Log in to Jaggaer from AccessUH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8F23A-E239-022A-C086-3A5609ED7C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1891" y="1709353"/>
            <a:ext cx="4311563" cy="1484890"/>
          </a:xfrm>
        </p:spPr>
        <p:txBody>
          <a:bodyPr/>
          <a:lstStyle/>
          <a:p>
            <a:pPr marL="285750" indent="-285750" defTabSz="457200" fontAlgn="auto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Go to: https://accessuh.uh.edu/home.php</a:t>
            </a:r>
          </a:p>
          <a:p>
            <a:pPr marL="285750" indent="-285750" defTabSz="457200" fontAlgn="auto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Log in using your University of Houston credentials.</a:t>
            </a:r>
          </a:p>
          <a:p>
            <a:pPr marL="285750" indent="-285750" defTabSz="457200" fontAlgn="auto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endParaRPr lang="en-US" sz="1800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424832-91C2-431B-A58C-16EAD7BBE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947" y="3325785"/>
            <a:ext cx="736460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C4811-E5EA-15D8-ABE8-B0BF8815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 2 – Navigate to your user profile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453B-3FAD-9631-FCD4-8A340CECF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r>
              <a:rPr lang="en-US" dirty="0"/>
              <a:t>Click on your profile icon on the top-right hand side of the screen and click on </a:t>
            </a:r>
            <a:r>
              <a:rPr lang="en-US" b="1" dirty="0"/>
              <a:t>View My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95909-9F85-457D-82EF-A633A397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" y="2591366"/>
            <a:ext cx="11838975" cy="35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C4811-E5EA-15D8-ABE8-B0BF8815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 3 – Payment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453B-3FAD-9631-FCD4-8A340CECF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r>
              <a:rPr lang="en-US" dirty="0"/>
              <a:t>Click on </a:t>
            </a:r>
            <a:r>
              <a:rPr lang="en-US" b="1" dirty="0"/>
              <a:t>Default User Settings</a:t>
            </a:r>
            <a:r>
              <a:rPr lang="en-US" dirty="0"/>
              <a:t>, then </a:t>
            </a:r>
            <a:r>
              <a:rPr lang="en-US" b="1" dirty="0"/>
              <a:t>Payment Options.  </a:t>
            </a:r>
            <a:r>
              <a:rPr lang="en-US" dirty="0"/>
              <a:t>You will see the option to Add a New Card, save multiple cards and making one of them the default via a checkbox.  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625DFF-70B5-41D7-8504-3F751EB4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8" y="2673777"/>
            <a:ext cx="11848123" cy="32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C4811-E5EA-15D8-ABE8-B0BF8815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 3 – Payment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453B-3FAD-9631-FCD4-8A340CECF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r>
              <a:rPr lang="en-US" dirty="0"/>
              <a:t>Clicking on </a:t>
            </a:r>
            <a:r>
              <a:rPr lang="en-US" b="1" dirty="0"/>
              <a:t>Add a New Card </a:t>
            </a:r>
            <a:r>
              <a:rPr lang="en-US" dirty="0"/>
              <a:t>will allow you to enter and save the card info. You can save multiple cards to your profile.  </a:t>
            </a:r>
          </a:p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r>
              <a:rPr lang="en-US" dirty="0"/>
              <a:t>Clicking on the </a:t>
            </a:r>
            <a:r>
              <a:rPr lang="en-US" b="1" dirty="0"/>
              <a:t>Default Card </a:t>
            </a:r>
            <a:r>
              <a:rPr lang="en-US" dirty="0"/>
              <a:t>checkbox will make that your default card.</a:t>
            </a:r>
          </a:p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endParaRPr lang="en-US" dirty="0"/>
          </a:p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endParaRPr lang="en-US" dirty="0"/>
          </a:p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endParaRPr lang="en-US" dirty="0"/>
          </a:p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endParaRPr lang="en-US" dirty="0"/>
          </a:p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endParaRPr lang="en-US" dirty="0"/>
          </a:p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endParaRPr lang="en-US" dirty="0"/>
          </a:p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162DFF-5150-45C9-B80D-D0D421939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76" y="2718715"/>
            <a:ext cx="11593773" cy="36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5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C4811-E5EA-15D8-ABE8-B0BF8815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 3 – Payment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453B-3FAD-9631-FCD4-8A340CECF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r>
              <a:rPr lang="en-US" dirty="0"/>
              <a:t>Optional: Clicking on the </a:t>
            </a:r>
            <a:r>
              <a:rPr lang="en-US" b="1" dirty="0"/>
              <a:t>Apply the default card </a:t>
            </a:r>
            <a:r>
              <a:rPr lang="en-US" dirty="0"/>
              <a:t>checkbox will automatically apply your default credit card to all applicable line items in your requisition.  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C0C51-E3EA-4208-8BB2-F49B46A1C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85957"/>
            <a:ext cx="12150289" cy="285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2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C4811-E5EA-15D8-ABE8-B0BF8815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 4 – Adding P-Card to Billing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453B-3FAD-9631-FCD4-8A340CECF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r>
              <a:rPr lang="en-US" dirty="0"/>
              <a:t>Once the P-Card is added to your profile, you can add it to your requisition as the payment method.  Click on the pencil icon next to Billing on the Requisition.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94466-BE7A-435F-8D0D-A80D4A72B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76" y="2271650"/>
            <a:ext cx="8853648" cy="45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4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C4811-E5EA-15D8-ABE8-B0BF8815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 4 – Adding P-Card to Billing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453B-3FAD-9631-FCD4-8A340CECF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400">
                <a:solidFill>
                  <a:srgbClr val="000000"/>
                </a:solidFill>
                <a:latin typeface="Calibri"/>
              </a:defRPr>
            </a:pPr>
            <a:r>
              <a:rPr lang="en-US" dirty="0"/>
              <a:t>From here, you can select one of your saved P-Cards or add a new card. Click </a:t>
            </a:r>
            <a:r>
              <a:rPr lang="en-US" b="1" dirty="0"/>
              <a:t>Save</a:t>
            </a:r>
            <a:r>
              <a:rPr lang="en-US" dirty="0"/>
              <a:t> when you are done.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DEF47-8C19-46D3-A6CF-3F2AF717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191" y="2037448"/>
            <a:ext cx="6749618" cy="47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02862"/>
      </p:ext>
    </p:extLst>
  </p:cSld>
  <p:clrMapOvr>
    <a:masterClrMapping/>
  </p:clrMapOvr>
</p:sld>
</file>

<file path=ppt/theme/theme1.xml><?xml version="1.0" encoding="utf-8"?>
<a:theme xmlns:a="http://schemas.openxmlformats.org/drawingml/2006/main" name="UH Brand 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_Powerpoint Template_2 White" id="{151A9526-19B2-D34A-B747-2671C392A59F}" vid="{3D9314D4-31A5-F84F-82E5-98688411B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_Powerpoint Template_2 White" id="{151A9526-19B2-D34A-B747-2671C392A59F}" vid="{078B1E89-1574-4948-9EBE-0B09D185E9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7288B9E9F8E459D7306A0E1633B23" ma:contentTypeVersion="14" ma:contentTypeDescription="Create a new document." ma:contentTypeScope="" ma:versionID="d7d8a05a37af42b53db2d7da2a2b6b6f">
  <xsd:schema xmlns:xsd="http://www.w3.org/2001/XMLSchema" xmlns:xs="http://www.w3.org/2001/XMLSchema" xmlns:p="http://schemas.microsoft.com/office/2006/metadata/properties" xmlns:ns3="28d353d9-865c-4e19-97b8-9378c6fdfc91" xmlns:ns4="bb241e57-6062-4d7b-855d-4ec036dec9e9" targetNamespace="http://schemas.microsoft.com/office/2006/metadata/properties" ma:root="true" ma:fieldsID="1e58a57a7bc6b14b7fcbc83b1a313a9a" ns3:_="" ns4:_="">
    <xsd:import namespace="28d353d9-865c-4e19-97b8-9378c6fdfc91"/>
    <xsd:import namespace="bb241e57-6062-4d7b-855d-4ec036dec9e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DateTaken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353d9-865c-4e19-97b8-9378c6fdfc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41e57-6062-4d7b-855d-4ec036dec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241e57-6062-4d7b-855d-4ec036dec9e9" xsi:nil="true"/>
  </documentManagement>
</p:properties>
</file>

<file path=customXml/itemProps1.xml><?xml version="1.0" encoding="utf-8"?>
<ds:datastoreItem xmlns:ds="http://schemas.openxmlformats.org/officeDocument/2006/customXml" ds:itemID="{0298C4D2-F836-4678-B44E-18AEC7E22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d353d9-865c-4e19-97b8-9378c6fdfc91"/>
    <ds:schemaRef ds:uri="bb241e57-6062-4d7b-855d-4ec036dec9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708422-3676-4634-8673-9E3D9AD5C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54D965-BBFD-4F50-987B-3AA0E444049D}">
  <ds:schemaRefs>
    <ds:schemaRef ds:uri="28d353d9-865c-4e19-97b8-9378c6fdfc91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b241e57-6062-4d7b-855d-4ec036dec9e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Adding_Punchout_Item_Training_NEW</Template>
  <TotalTime>2921</TotalTime>
  <Words>476</Words>
  <Application>Microsoft Office PowerPoint</Application>
  <PresentationFormat>Widescreen</PresentationFormat>
  <Paragraphs>40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Crimson Roman</vt:lpstr>
      <vt:lpstr>Garamond</vt:lpstr>
      <vt:lpstr>MiloOT-Bold</vt:lpstr>
      <vt:lpstr>Trebuchet MS</vt:lpstr>
      <vt:lpstr>UH Brand Powerpoint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Shen, Eric T</dc:creator>
  <cp:lastModifiedBy>Shen, Eric T</cp:lastModifiedBy>
  <cp:revision>36</cp:revision>
  <dcterms:created xsi:type="dcterms:W3CDTF">2025-08-21T16:12:54Z</dcterms:created>
  <dcterms:modified xsi:type="dcterms:W3CDTF">2026-07-07T18:24:48Z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0x0101009037288B9E9F8E459D7306A0E1633B23</vt:lpwstr>
  </property>
</Properties>
</file>